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2"/>
  </p:notesMasterIdLst>
  <p:sldIdLst>
    <p:sldId id="294" r:id="rId2"/>
    <p:sldId id="286" r:id="rId3"/>
    <p:sldId id="293" r:id="rId4"/>
    <p:sldId id="272" r:id="rId5"/>
    <p:sldId id="295" r:id="rId6"/>
    <p:sldId id="296" r:id="rId7"/>
    <p:sldId id="273" r:id="rId8"/>
    <p:sldId id="275" r:id="rId9"/>
    <p:sldId id="289" r:id="rId10"/>
    <p:sldId id="265" r:id="rId11"/>
    <p:sldId id="258" r:id="rId12"/>
    <p:sldId id="266" r:id="rId13"/>
    <p:sldId id="269" r:id="rId14"/>
    <p:sldId id="274" r:id="rId15"/>
    <p:sldId id="277" r:id="rId16"/>
    <p:sldId id="290" r:id="rId17"/>
    <p:sldId id="291" r:id="rId18"/>
    <p:sldId id="276" r:id="rId19"/>
    <p:sldId id="283" r:id="rId20"/>
    <p:sldId id="292" r:id="rId21"/>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5" autoAdjust="0"/>
    <p:restoredTop sz="93896" autoAdjust="0"/>
  </p:normalViewPr>
  <p:slideViewPr>
    <p:cSldViewPr snapToGrid="0">
      <p:cViewPr>
        <p:scale>
          <a:sx n="78" d="100"/>
          <a:sy n="78" d="100"/>
        </p:scale>
        <p:origin x="-2088"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59C8B-C4A6-4457-A904-74DAC73B3701}" type="doc">
      <dgm:prSet loTypeId="urn:microsoft.com/office/officeart/2008/layout/AscendingPictureAccentProcess" loCatId="picture" qsTypeId="urn:microsoft.com/office/officeart/2005/8/quickstyle/simple1" qsCatId="simple" csTypeId="urn:microsoft.com/office/officeart/2005/8/colors/colorful1" csCatId="colorful" phldr="1"/>
      <dgm:spPr/>
    </dgm:pt>
    <dgm:pt modelId="{8D90B73F-FB82-4227-B225-FFBDC75186F3}">
      <dgm:prSet phldrT="[Text]"/>
      <dgm:spPr/>
      <dgm:t>
        <a:bodyPr/>
        <a:lstStyle/>
        <a:p>
          <a:r>
            <a:rPr lang="fr-LU" dirty="0" err="1" smtClean="0"/>
            <a:t>European</a:t>
          </a:r>
          <a:r>
            <a:rPr lang="fr-LU" dirty="0" smtClean="0"/>
            <a:t> Doctoral </a:t>
          </a:r>
          <a:r>
            <a:rPr lang="fr-LU" dirty="0" err="1" smtClean="0"/>
            <a:t>School</a:t>
          </a:r>
          <a:endParaRPr lang="fr-FR" dirty="0"/>
        </a:p>
      </dgm:t>
    </dgm:pt>
    <dgm:pt modelId="{38C357A2-C09B-4A0E-B5F2-704694130783}" type="parTrans" cxnId="{ACF9347E-8371-4698-8C07-D8FB565F9108}">
      <dgm:prSet/>
      <dgm:spPr/>
      <dgm:t>
        <a:bodyPr/>
        <a:lstStyle/>
        <a:p>
          <a:endParaRPr lang="fr-FR"/>
        </a:p>
      </dgm:t>
    </dgm:pt>
    <dgm:pt modelId="{04A63296-523F-4275-A2DF-28C8A6EE0CA5}" type="sibTrans" cxnId="{ACF9347E-8371-4698-8C07-D8FB565F9108}">
      <dgm:prSet/>
      <dgm:spPr>
        <a:blipFill rotWithShape="1">
          <a:blip xmlns:r="http://schemas.openxmlformats.org/officeDocument/2006/relationships" r:embed="rId1"/>
          <a:stretch>
            <a:fillRect/>
          </a:stretch>
        </a:blipFill>
      </dgm:spPr>
      <dgm:t>
        <a:bodyPr/>
        <a:lstStyle/>
        <a:p>
          <a:endParaRPr lang="fr-FR"/>
        </a:p>
      </dgm:t>
    </dgm:pt>
    <dgm:pt modelId="{A81262E6-3A17-4CFC-B3E7-D6FBBFAEAEF4}">
      <dgm:prSet phldrT="[Text]">
        <dgm:style>
          <a:lnRef idx="0">
            <a:schemeClr val="accent3"/>
          </a:lnRef>
          <a:fillRef idx="3">
            <a:schemeClr val="accent3"/>
          </a:fillRef>
          <a:effectRef idx="3">
            <a:schemeClr val="accent3"/>
          </a:effectRef>
          <a:fontRef idx="minor">
            <a:schemeClr val="lt1"/>
          </a:fontRef>
        </dgm:style>
      </dgm:prSet>
      <dgm:spPr/>
      <dgm:t>
        <a:bodyPr/>
        <a:lstStyle/>
        <a:p>
          <a:r>
            <a:rPr lang="fr-LU" dirty="0" err="1" smtClean="0"/>
            <a:t>GovUnet</a:t>
          </a:r>
          <a:endParaRPr lang="fr-FR" dirty="0"/>
        </a:p>
      </dgm:t>
    </dgm:pt>
    <dgm:pt modelId="{585662CE-02F6-4563-A8F3-DCFEEE788C84}" type="parTrans" cxnId="{E10F2BEA-89E5-46AC-81A6-4EC735C61A85}">
      <dgm:prSet/>
      <dgm:spPr/>
      <dgm:t>
        <a:bodyPr/>
        <a:lstStyle/>
        <a:p>
          <a:endParaRPr lang="fr-FR"/>
        </a:p>
      </dgm:t>
    </dgm:pt>
    <dgm:pt modelId="{72C04800-5040-4252-8DF0-946F110FEB48}" type="sibTrans" cxnId="{E10F2BEA-89E5-46AC-81A6-4EC735C61A85}">
      <dgm:prSet/>
      <dgm:spPr>
        <a:blipFill rotWithShape="1">
          <a:blip xmlns:r="http://schemas.openxmlformats.org/officeDocument/2006/relationships" r:embed="rId2"/>
          <a:stretch>
            <a:fillRect/>
          </a:stretch>
        </a:blipFill>
      </dgm:spPr>
      <dgm:t>
        <a:bodyPr/>
        <a:lstStyle/>
        <a:p>
          <a:endParaRPr lang="fr-FR"/>
        </a:p>
      </dgm:t>
    </dgm:pt>
    <dgm:pt modelId="{7B66F6F7-B0F1-4FC8-9319-7F5F9A8C74CE}" type="pres">
      <dgm:prSet presAssocID="{FD859C8B-C4A6-4457-A904-74DAC73B3701}" presName="Name0" presStyleCnt="0">
        <dgm:presLayoutVars>
          <dgm:chMax val="7"/>
          <dgm:chPref val="7"/>
          <dgm:dir/>
        </dgm:presLayoutVars>
      </dgm:prSet>
      <dgm:spPr/>
    </dgm:pt>
    <dgm:pt modelId="{4749E7F4-DC20-4964-A9F1-582CE4EAE743}" type="pres">
      <dgm:prSet presAssocID="{FD859C8B-C4A6-4457-A904-74DAC73B3701}" presName="dot1" presStyleLbl="alignNode1" presStyleIdx="0" presStyleCnt="10"/>
      <dgm:spPr/>
    </dgm:pt>
    <dgm:pt modelId="{D840375F-D220-4768-B1F3-7A3BCA199D56}" type="pres">
      <dgm:prSet presAssocID="{FD859C8B-C4A6-4457-A904-74DAC73B3701}" presName="dot2" presStyleLbl="alignNode1" presStyleIdx="1" presStyleCnt="10"/>
      <dgm:spPr/>
    </dgm:pt>
    <dgm:pt modelId="{F8DB94B5-62C5-4CC1-BD00-774493EADFF0}" type="pres">
      <dgm:prSet presAssocID="{FD859C8B-C4A6-4457-A904-74DAC73B3701}" presName="dot3" presStyleLbl="alignNode1" presStyleIdx="2" presStyleCnt="10"/>
      <dgm:spPr/>
    </dgm:pt>
    <dgm:pt modelId="{51C0B219-0D74-4AD2-AD70-3D8914CA403A}" type="pres">
      <dgm:prSet presAssocID="{FD859C8B-C4A6-4457-A904-74DAC73B3701}" presName="dotArrow1" presStyleLbl="alignNode1" presStyleIdx="3" presStyleCnt="10"/>
      <dgm:spPr/>
    </dgm:pt>
    <dgm:pt modelId="{FD642161-A252-4B93-8EE3-D7F130A43172}" type="pres">
      <dgm:prSet presAssocID="{FD859C8B-C4A6-4457-A904-74DAC73B3701}" presName="dotArrow2" presStyleLbl="alignNode1" presStyleIdx="4" presStyleCnt="10"/>
      <dgm:spPr/>
    </dgm:pt>
    <dgm:pt modelId="{4101D7E5-AF86-4878-A0D4-90792620DEEC}" type="pres">
      <dgm:prSet presAssocID="{FD859C8B-C4A6-4457-A904-74DAC73B3701}" presName="dotArrow3" presStyleLbl="alignNode1" presStyleIdx="5" presStyleCnt="10"/>
      <dgm:spPr/>
    </dgm:pt>
    <dgm:pt modelId="{273DC015-B277-4633-95D8-24E36FFA5174}" type="pres">
      <dgm:prSet presAssocID="{FD859C8B-C4A6-4457-A904-74DAC73B3701}" presName="dotArrow4" presStyleLbl="alignNode1" presStyleIdx="6" presStyleCnt="10"/>
      <dgm:spPr/>
    </dgm:pt>
    <dgm:pt modelId="{24A2382D-8F0D-435B-9188-BCE48C5E9E9F}" type="pres">
      <dgm:prSet presAssocID="{FD859C8B-C4A6-4457-A904-74DAC73B3701}" presName="dotArrow5" presStyleLbl="alignNode1" presStyleIdx="7" presStyleCnt="10"/>
      <dgm:spPr/>
    </dgm:pt>
    <dgm:pt modelId="{CF1A2534-CAC4-4899-A021-26B096B3B9AE}" type="pres">
      <dgm:prSet presAssocID="{FD859C8B-C4A6-4457-A904-74DAC73B3701}" presName="dotArrow6" presStyleLbl="alignNode1" presStyleIdx="8" presStyleCnt="10"/>
      <dgm:spPr/>
    </dgm:pt>
    <dgm:pt modelId="{05EF7BA1-7881-4DBB-90DB-3A1E3745C38F}" type="pres">
      <dgm:prSet presAssocID="{FD859C8B-C4A6-4457-A904-74DAC73B3701}" presName="dotArrow7" presStyleLbl="alignNode1" presStyleIdx="9" presStyleCnt="10"/>
      <dgm:spPr/>
    </dgm:pt>
    <dgm:pt modelId="{81EA5613-3D33-4BAF-9506-4CE164EB4D76}" type="pres">
      <dgm:prSet presAssocID="{8D90B73F-FB82-4227-B225-FFBDC75186F3}" presName="parTx1" presStyleLbl="node1" presStyleIdx="0" presStyleCnt="2"/>
      <dgm:spPr/>
      <dgm:t>
        <a:bodyPr/>
        <a:lstStyle/>
        <a:p>
          <a:endParaRPr lang="fr-FR"/>
        </a:p>
      </dgm:t>
    </dgm:pt>
    <dgm:pt modelId="{D28428D3-F6BF-4BCD-8910-6851D3A0EBC7}" type="pres">
      <dgm:prSet presAssocID="{04A63296-523F-4275-A2DF-28C8A6EE0CA5}" presName="picture1" presStyleCnt="0"/>
      <dgm:spPr/>
    </dgm:pt>
    <dgm:pt modelId="{7385CBB0-2D71-433C-BB04-390879908C37}" type="pres">
      <dgm:prSet presAssocID="{04A63296-523F-4275-A2DF-28C8A6EE0CA5}" presName="imageRepeatNode" presStyleLbl="fgImgPlace1" presStyleIdx="0" presStyleCnt="2"/>
      <dgm:spPr/>
      <dgm:t>
        <a:bodyPr/>
        <a:lstStyle/>
        <a:p>
          <a:endParaRPr lang="fr-FR"/>
        </a:p>
      </dgm:t>
    </dgm:pt>
    <dgm:pt modelId="{DF69A673-851F-475E-B05E-F07AF68576DB}" type="pres">
      <dgm:prSet presAssocID="{A81262E6-3A17-4CFC-B3E7-D6FBBFAEAEF4}" presName="parTx2" presStyleLbl="node1" presStyleIdx="1" presStyleCnt="2"/>
      <dgm:spPr/>
      <dgm:t>
        <a:bodyPr/>
        <a:lstStyle/>
        <a:p>
          <a:endParaRPr lang="fr-FR"/>
        </a:p>
      </dgm:t>
    </dgm:pt>
    <dgm:pt modelId="{74D455C5-80A2-4E04-8246-3A468C50F860}" type="pres">
      <dgm:prSet presAssocID="{72C04800-5040-4252-8DF0-946F110FEB48}" presName="picture2" presStyleCnt="0"/>
      <dgm:spPr/>
    </dgm:pt>
    <dgm:pt modelId="{9582DF67-3640-4166-A8D0-B06271F21CD3}" type="pres">
      <dgm:prSet presAssocID="{72C04800-5040-4252-8DF0-946F110FEB48}" presName="imageRepeatNode" presStyleLbl="fgImgPlace1" presStyleIdx="1" presStyleCnt="2"/>
      <dgm:spPr/>
      <dgm:t>
        <a:bodyPr/>
        <a:lstStyle/>
        <a:p>
          <a:endParaRPr lang="fr-FR"/>
        </a:p>
      </dgm:t>
    </dgm:pt>
  </dgm:ptLst>
  <dgm:cxnLst>
    <dgm:cxn modelId="{5D708E44-AF69-42EE-A0C0-43DA8A91834D}" type="presOf" srcId="{8D90B73F-FB82-4227-B225-FFBDC75186F3}" destId="{81EA5613-3D33-4BAF-9506-4CE164EB4D76}" srcOrd="0" destOrd="0" presId="urn:microsoft.com/office/officeart/2008/layout/AscendingPictureAccentProcess"/>
    <dgm:cxn modelId="{732BCF6E-3767-441D-AF45-D603101373A3}" type="presOf" srcId="{A81262E6-3A17-4CFC-B3E7-D6FBBFAEAEF4}" destId="{DF69A673-851F-475E-B05E-F07AF68576DB}" srcOrd="0" destOrd="0" presId="urn:microsoft.com/office/officeart/2008/layout/AscendingPictureAccentProcess"/>
    <dgm:cxn modelId="{ACF9347E-8371-4698-8C07-D8FB565F9108}" srcId="{FD859C8B-C4A6-4457-A904-74DAC73B3701}" destId="{8D90B73F-FB82-4227-B225-FFBDC75186F3}" srcOrd="0" destOrd="0" parTransId="{38C357A2-C09B-4A0E-B5F2-704694130783}" sibTransId="{04A63296-523F-4275-A2DF-28C8A6EE0CA5}"/>
    <dgm:cxn modelId="{16C532A4-CF3E-4197-B9FE-D70EF139CFB5}" type="presOf" srcId="{72C04800-5040-4252-8DF0-946F110FEB48}" destId="{9582DF67-3640-4166-A8D0-B06271F21CD3}" srcOrd="0" destOrd="0" presId="urn:microsoft.com/office/officeart/2008/layout/AscendingPictureAccentProcess"/>
    <dgm:cxn modelId="{D68CB580-96AB-4568-9338-75DC239D402F}" type="presOf" srcId="{04A63296-523F-4275-A2DF-28C8A6EE0CA5}" destId="{7385CBB0-2D71-433C-BB04-390879908C37}" srcOrd="0" destOrd="0" presId="urn:microsoft.com/office/officeart/2008/layout/AscendingPictureAccentProcess"/>
    <dgm:cxn modelId="{77BA3AE9-E0E2-4B33-A4DA-04679C4B9A96}" type="presOf" srcId="{FD859C8B-C4A6-4457-A904-74DAC73B3701}" destId="{7B66F6F7-B0F1-4FC8-9319-7F5F9A8C74CE}" srcOrd="0" destOrd="0" presId="urn:microsoft.com/office/officeart/2008/layout/AscendingPictureAccentProcess"/>
    <dgm:cxn modelId="{E10F2BEA-89E5-46AC-81A6-4EC735C61A85}" srcId="{FD859C8B-C4A6-4457-A904-74DAC73B3701}" destId="{A81262E6-3A17-4CFC-B3E7-D6FBBFAEAEF4}" srcOrd="1" destOrd="0" parTransId="{585662CE-02F6-4563-A8F3-DCFEEE788C84}" sibTransId="{72C04800-5040-4252-8DF0-946F110FEB48}"/>
    <dgm:cxn modelId="{23BF769D-30D6-42AA-B11D-4E7146BA8E89}" type="presParOf" srcId="{7B66F6F7-B0F1-4FC8-9319-7F5F9A8C74CE}" destId="{4749E7F4-DC20-4964-A9F1-582CE4EAE743}" srcOrd="0" destOrd="0" presId="urn:microsoft.com/office/officeart/2008/layout/AscendingPictureAccentProcess"/>
    <dgm:cxn modelId="{F9A5C0C4-8EDE-4B99-90DF-4C37D89881F0}" type="presParOf" srcId="{7B66F6F7-B0F1-4FC8-9319-7F5F9A8C74CE}" destId="{D840375F-D220-4768-B1F3-7A3BCA199D56}" srcOrd="1" destOrd="0" presId="urn:microsoft.com/office/officeart/2008/layout/AscendingPictureAccentProcess"/>
    <dgm:cxn modelId="{F0991F68-E991-43F0-BA5A-02DDBE7E94F5}" type="presParOf" srcId="{7B66F6F7-B0F1-4FC8-9319-7F5F9A8C74CE}" destId="{F8DB94B5-62C5-4CC1-BD00-774493EADFF0}" srcOrd="2" destOrd="0" presId="urn:microsoft.com/office/officeart/2008/layout/AscendingPictureAccentProcess"/>
    <dgm:cxn modelId="{0EE37AE5-530C-4613-BB9B-030587491097}" type="presParOf" srcId="{7B66F6F7-B0F1-4FC8-9319-7F5F9A8C74CE}" destId="{51C0B219-0D74-4AD2-AD70-3D8914CA403A}" srcOrd="3" destOrd="0" presId="urn:microsoft.com/office/officeart/2008/layout/AscendingPictureAccentProcess"/>
    <dgm:cxn modelId="{98741E53-2986-431A-823F-07F676018570}" type="presParOf" srcId="{7B66F6F7-B0F1-4FC8-9319-7F5F9A8C74CE}" destId="{FD642161-A252-4B93-8EE3-D7F130A43172}" srcOrd="4" destOrd="0" presId="urn:microsoft.com/office/officeart/2008/layout/AscendingPictureAccentProcess"/>
    <dgm:cxn modelId="{67E6BCB8-6C94-4579-B398-56427003EC58}" type="presParOf" srcId="{7B66F6F7-B0F1-4FC8-9319-7F5F9A8C74CE}" destId="{4101D7E5-AF86-4878-A0D4-90792620DEEC}" srcOrd="5" destOrd="0" presId="urn:microsoft.com/office/officeart/2008/layout/AscendingPictureAccentProcess"/>
    <dgm:cxn modelId="{A246967F-FBED-4F0F-854A-40B7B1A1D902}" type="presParOf" srcId="{7B66F6F7-B0F1-4FC8-9319-7F5F9A8C74CE}" destId="{273DC015-B277-4633-95D8-24E36FFA5174}" srcOrd="6" destOrd="0" presId="urn:microsoft.com/office/officeart/2008/layout/AscendingPictureAccentProcess"/>
    <dgm:cxn modelId="{03209C41-02D1-4394-A13E-830F69E0B4C6}" type="presParOf" srcId="{7B66F6F7-B0F1-4FC8-9319-7F5F9A8C74CE}" destId="{24A2382D-8F0D-435B-9188-BCE48C5E9E9F}" srcOrd="7" destOrd="0" presId="urn:microsoft.com/office/officeart/2008/layout/AscendingPictureAccentProcess"/>
    <dgm:cxn modelId="{5F6F9C7E-C42F-4075-91E4-0E324D21A40F}" type="presParOf" srcId="{7B66F6F7-B0F1-4FC8-9319-7F5F9A8C74CE}" destId="{CF1A2534-CAC4-4899-A021-26B096B3B9AE}" srcOrd="8" destOrd="0" presId="urn:microsoft.com/office/officeart/2008/layout/AscendingPictureAccentProcess"/>
    <dgm:cxn modelId="{58DCC943-8E77-4ED7-AB78-999532E3DDE4}" type="presParOf" srcId="{7B66F6F7-B0F1-4FC8-9319-7F5F9A8C74CE}" destId="{05EF7BA1-7881-4DBB-90DB-3A1E3745C38F}" srcOrd="9" destOrd="0" presId="urn:microsoft.com/office/officeart/2008/layout/AscendingPictureAccentProcess"/>
    <dgm:cxn modelId="{1E78EC0F-C330-46FE-9AB3-861DC21BE9D6}" type="presParOf" srcId="{7B66F6F7-B0F1-4FC8-9319-7F5F9A8C74CE}" destId="{81EA5613-3D33-4BAF-9506-4CE164EB4D76}" srcOrd="10" destOrd="0" presId="urn:microsoft.com/office/officeart/2008/layout/AscendingPictureAccentProcess"/>
    <dgm:cxn modelId="{85094A39-054C-4C53-8770-570413600F06}" type="presParOf" srcId="{7B66F6F7-B0F1-4FC8-9319-7F5F9A8C74CE}" destId="{D28428D3-F6BF-4BCD-8910-6851D3A0EBC7}" srcOrd="11" destOrd="0" presId="urn:microsoft.com/office/officeart/2008/layout/AscendingPictureAccentProcess"/>
    <dgm:cxn modelId="{B2E96181-AECA-44C2-8E12-D7DBA81127B3}" type="presParOf" srcId="{D28428D3-F6BF-4BCD-8910-6851D3A0EBC7}" destId="{7385CBB0-2D71-433C-BB04-390879908C37}" srcOrd="0" destOrd="0" presId="urn:microsoft.com/office/officeart/2008/layout/AscendingPictureAccentProcess"/>
    <dgm:cxn modelId="{214A0238-6DE5-4E4C-A1C5-6F3E20F9F6C8}" type="presParOf" srcId="{7B66F6F7-B0F1-4FC8-9319-7F5F9A8C74CE}" destId="{DF69A673-851F-475E-B05E-F07AF68576DB}" srcOrd="12" destOrd="0" presId="urn:microsoft.com/office/officeart/2008/layout/AscendingPictureAccentProcess"/>
    <dgm:cxn modelId="{6E29089A-74E1-4F3D-812B-0F82F5298B9E}" type="presParOf" srcId="{7B66F6F7-B0F1-4FC8-9319-7F5F9A8C74CE}" destId="{74D455C5-80A2-4E04-8246-3A468C50F860}" srcOrd="13" destOrd="0" presId="urn:microsoft.com/office/officeart/2008/layout/AscendingPictureAccentProcess"/>
    <dgm:cxn modelId="{A2893881-2D53-40F7-9696-068405F62389}" type="presParOf" srcId="{74D455C5-80A2-4E04-8246-3A468C50F860}" destId="{9582DF67-3640-4166-A8D0-B06271F21CD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588AEE-B697-419D-ABA5-59549D2D2225}" type="doc">
      <dgm:prSet loTypeId="urn:microsoft.com/office/officeart/2005/8/layout/default" loCatId="list" qsTypeId="urn:microsoft.com/office/officeart/2005/8/quickstyle/3d3" qsCatId="3D" csTypeId="urn:microsoft.com/office/officeart/2005/8/colors/accent5_4" csCatId="accent5" phldr="1"/>
      <dgm:spPr/>
      <dgm:t>
        <a:bodyPr/>
        <a:lstStyle/>
        <a:p>
          <a:endParaRPr lang="fr-CH"/>
        </a:p>
      </dgm:t>
    </dgm:pt>
    <dgm:pt modelId="{0FE9F2F2-ADF3-4106-943E-7536B4F14ED6}">
      <dgm:prSet phldrT="[Text]"/>
      <dgm:spPr/>
      <dgm:t>
        <a:bodyPr/>
        <a:lstStyle/>
        <a:p>
          <a:r>
            <a:rPr lang="en-US" dirty="0" smtClean="0"/>
            <a:t>History of Migrations in Europe (3h)</a:t>
          </a:r>
          <a:endParaRPr lang="fr-CH" dirty="0"/>
        </a:p>
      </dgm:t>
    </dgm:pt>
    <dgm:pt modelId="{FF24D22F-EF8F-413E-8568-648D48721979}" type="parTrans" cxnId="{517FC096-6008-457A-A19E-917D86B4F667}">
      <dgm:prSet/>
      <dgm:spPr/>
      <dgm:t>
        <a:bodyPr/>
        <a:lstStyle/>
        <a:p>
          <a:endParaRPr lang="fr-CH"/>
        </a:p>
      </dgm:t>
    </dgm:pt>
    <dgm:pt modelId="{0997CC81-ECD4-47DC-A27F-D84AAC11FE4F}" type="sibTrans" cxnId="{517FC096-6008-457A-A19E-917D86B4F667}">
      <dgm:prSet/>
      <dgm:spPr/>
      <dgm:t>
        <a:bodyPr/>
        <a:lstStyle/>
        <a:p>
          <a:endParaRPr lang="fr-CH"/>
        </a:p>
      </dgm:t>
    </dgm:pt>
    <dgm:pt modelId="{07EDE627-EAF7-4F1A-B290-C595953A6E5B}">
      <dgm:prSet phldrT="[Text]"/>
      <dgm:spPr/>
      <dgm:t>
        <a:bodyPr/>
        <a:lstStyle/>
        <a:p>
          <a:r>
            <a:rPr lang="fr-CH" dirty="0" smtClean="0"/>
            <a:t>National Immigration Policies (3h)</a:t>
          </a:r>
          <a:endParaRPr lang="fr-CH" dirty="0"/>
        </a:p>
      </dgm:t>
    </dgm:pt>
    <dgm:pt modelId="{4365E62A-2513-42AF-976D-D3FA19316A03}" type="parTrans" cxnId="{F24968B0-D740-445F-ADA5-83BDECBBD727}">
      <dgm:prSet/>
      <dgm:spPr/>
      <dgm:t>
        <a:bodyPr/>
        <a:lstStyle/>
        <a:p>
          <a:endParaRPr lang="fr-CH"/>
        </a:p>
      </dgm:t>
    </dgm:pt>
    <dgm:pt modelId="{26C2C42C-A843-4DAB-8740-625756CD2FC0}" type="sibTrans" cxnId="{F24968B0-D740-445F-ADA5-83BDECBBD727}">
      <dgm:prSet/>
      <dgm:spPr/>
      <dgm:t>
        <a:bodyPr/>
        <a:lstStyle/>
        <a:p>
          <a:endParaRPr lang="fr-CH"/>
        </a:p>
      </dgm:t>
    </dgm:pt>
    <dgm:pt modelId="{492BB4E1-85DF-468C-8AB5-D1C17F2E4216}">
      <dgm:prSet/>
      <dgm:spPr/>
      <dgm:t>
        <a:bodyPr/>
        <a:lstStyle/>
        <a:p>
          <a:r>
            <a:rPr lang="en-US" dirty="0" smtClean="0"/>
            <a:t>Human Rights protection in Europe (3h)</a:t>
          </a:r>
          <a:endParaRPr lang="fr-CH" dirty="0"/>
        </a:p>
      </dgm:t>
    </dgm:pt>
    <dgm:pt modelId="{32ECEEEA-C8F5-46A7-85C1-A6A983C7006C}" type="parTrans" cxnId="{9390A570-9319-4A24-94E0-BA484EDFDA28}">
      <dgm:prSet/>
      <dgm:spPr/>
      <dgm:t>
        <a:bodyPr/>
        <a:lstStyle/>
        <a:p>
          <a:endParaRPr lang="fr-CH"/>
        </a:p>
      </dgm:t>
    </dgm:pt>
    <dgm:pt modelId="{F0452292-4078-48C4-8A4D-FB24287E5DAB}" type="sibTrans" cxnId="{9390A570-9319-4A24-94E0-BA484EDFDA28}">
      <dgm:prSet/>
      <dgm:spPr/>
      <dgm:t>
        <a:bodyPr/>
        <a:lstStyle/>
        <a:p>
          <a:endParaRPr lang="fr-CH"/>
        </a:p>
      </dgm:t>
    </dgm:pt>
    <dgm:pt modelId="{50F3015C-A85B-476A-A272-BD4786C1683A}">
      <dgm:prSet phldrT="[Text]"/>
      <dgm:spPr/>
      <dgm:t>
        <a:bodyPr/>
        <a:lstStyle/>
        <a:p>
          <a:pPr defTabSz="1600200">
            <a:lnSpc>
              <a:spcPct val="90000"/>
            </a:lnSpc>
            <a:spcBef>
              <a:spcPct val="0"/>
            </a:spcBef>
            <a:spcAft>
              <a:spcPct val="35000"/>
            </a:spcAft>
          </a:pPr>
          <a:r>
            <a:rPr lang="en-US" dirty="0" smtClean="0"/>
            <a:t>Concepts of Globalization, Europeanization and Governance (3h)</a:t>
          </a:r>
          <a:endParaRPr lang="fr-CH" dirty="0"/>
        </a:p>
      </dgm:t>
    </dgm:pt>
    <dgm:pt modelId="{D938212B-A6FC-4B2D-8415-91FBEBD0EFFE}" type="parTrans" cxnId="{0E0742DA-2417-452C-ACCF-CF06D72CFA34}">
      <dgm:prSet/>
      <dgm:spPr/>
      <dgm:t>
        <a:bodyPr/>
        <a:lstStyle/>
        <a:p>
          <a:endParaRPr lang="fr-CH"/>
        </a:p>
      </dgm:t>
    </dgm:pt>
    <dgm:pt modelId="{8EB9D82E-C901-4B27-B8FE-7AAF4D584CB4}" type="sibTrans" cxnId="{0E0742DA-2417-452C-ACCF-CF06D72CFA34}">
      <dgm:prSet/>
      <dgm:spPr/>
      <dgm:t>
        <a:bodyPr/>
        <a:lstStyle/>
        <a:p>
          <a:endParaRPr lang="fr-CH"/>
        </a:p>
      </dgm:t>
    </dgm:pt>
    <dgm:pt modelId="{77D97189-9E58-4E7E-8E14-FF15245EEE27}">
      <dgm:prSet phldrT="[Text]"/>
      <dgm:spPr/>
      <dgm:t>
        <a:bodyPr/>
        <a:lstStyle/>
        <a:p>
          <a:pPr defTabSz="1600200">
            <a:lnSpc>
              <a:spcPct val="90000"/>
            </a:lnSpc>
            <a:spcBef>
              <a:spcPct val="0"/>
            </a:spcBef>
            <a:spcAft>
              <a:spcPct val="35000"/>
            </a:spcAft>
          </a:pPr>
          <a:r>
            <a:rPr lang="en-US" dirty="0" smtClean="0"/>
            <a:t>European Governance and decision making in E.U (3h)</a:t>
          </a:r>
          <a:endParaRPr lang="fr-CH" dirty="0"/>
        </a:p>
      </dgm:t>
    </dgm:pt>
    <dgm:pt modelId="{7B41E585-6E80-44A5-AC1D-1FECBCD2B3B5}" type="parTrans" cxnId="{F00EDD3C-21DE-45DE-B0B9-448B4A2C34D4}">
      <dgm:prSet/>
      <dgm:spPr/>
      <dgm:t>
        <a:bodyPr/>
        <a:lstStyle/>
        <a:p>
          <a:endParaRPr lang="fr-CH"/>
        </a:p>
      </dgm:t>
    </dgm:pt>
    <dgm:pt modelId="{D257398C-8C26-4549-9484-E4316B2C65A0}" type="sibTrans" cxnId="{F00EDD3C-21DE-45DE-B0B9-448B4A2C34D4}">
      <dgm:prSet/>
      <dgm:spPr/>
      <dgm:t>
        <a:bodyPr/>
        <a:lstStyle/>
        <a:p>
          <a:endParaRPr lang="fr-CH"/>
        </a:p>
      </dgm:t>
    </dgm:pt>
    <dgm:pt modelId="{5E31485F-8191-4DF0-AFC6-6C973F7A839A}">
      <dgm:prSet phldrT="[Text]"/>
      <dgm:spPr/>
      <dgm:t>
        <a:bodyPr/>
        <a:lstStyle/>
        <a:p>
          <a:r>
            <a:rPr lang="fr-CH" dirty="0" smtClean="0"/>
            <a:t>European Immigration Policies (3h)</a:t>
          </a:r>
          <a:endParaRPr lang="fr-CH" dirty="0"/>
        </a:p>
      </dgm:t>
    </dgm:pt>
    <dgm:pt modelId="{BD4A5BB8-E3C3-4304-AC08-2B92BB6EA3EC}" type="parTrans" cxnId="{8CCB1662-9D2B-4983-A37A-B5230B59628F}">
      <dgm:prSet/>
      <dgm:spPr/>
      <dgm:t>
        <a:bodyPr/>
        <a:lstStyle/>
        <a:p>
          <a:endParaRPr lang="fr-CH"/>
        </a:p>
      </dgm:t>
    </dgm:pt>
    <dgm:pt modelId="{B2CF8912-7490-4097-A498-B931212E5B61}" type="sibTrans" cxnId="{8CCB1662-9D2B-4983-A37A-B5230B59628F}">
      <dgm:prSet/>
      <dgm:spPr/>
      <dgm:t>
        <a:bodyPr/>
        <a:lstStyle/>
        <a:p>
          <a:endParaRPr lang="fr-CH"/>
        </a:p>
      </dgm:t>
    </dgm:pt>
    <dgm:pt modelId="{027EBC4C-2FAE-4760-A471-8F37780FBB17}">
      <dgm:prSet phldrT="[Text]"/>
      <dgm:spPr/>
      <dgm:t>
        <a:bodyPr/>
        <a:lstStyle/>
        <a:p>
          <a:r>
            <a:rPr lang="fr-CH" dirty="0" smtClean="0"/>
            <a:t>Theories of multiculturalism, pluralism,  accommodation, and acculturation (3h)</a:t>
          </a:r>
          <a:endParaRPr lang="fr-CH" dirty="0"/>
        </a:p>
      </dgm:t>
    </dgm:pt>
    <dgm:pt modelId="{F55C9176-30FD-458F-83CB-74B4F5BF2315}" type="parTrans" cxnId="{7F4A8DD6-94FE-4D9B-B519-C2476B97C69B}">
      <dgm:prSet/>
      <dgm:spPr/>
      <dgm:t>
        <a:bodyPr/>
        <a:lstStyle/>
        <a:p>
          <a:endParaRPr lang="fr-CH"/>
        </a:p>
      </dgm:t>
    </dgm:pt>
    <dgm:pt modelId="{40E1C2E0-895F-49D6-AFE3-CE021B4A4617}" type="sibTrans" cxnId="{7F4A8DD6-94FE-4D9B-B519-C2476B97C69B}">
      <dgm:prSet/>
      <dgm:spPr/>
      <dgm:t>
        <a:bodyPr/>
        <a:lstStyle/>
        <a:p>
          <a:endParaRPr lang="fr-CH"/>
        </a:p>
      </dgm:t>
    </dgm:pt>
    <dgm:pt modelId="{D20CC2ED-0425-4FB9-83FC-B7864A827D1F}">
      <dgm:prSet phldrT="[Text]"/>
      <dgm:spPr/>
      <dgm:t>
        <a:bodyPr/>
        <a:lstStyle/>
        <a:p>
          <a:pPr defTabSz="1600200">
            <a:lnSpc>
              <a:spcPct val="90000"/>
            </a:lnSpc>
            <a:spcBef>
              <a:spcPct val="0"/>
            </a:spcBef>
            <a:spcAft>
              <a:spcPct val="35000"/>
            </a:spcAft>
          </a:pPr>
          <a:r>
            <a:rPr lang="fr-CH" dirty="0" smtClean="0"/>
            <a:t>Fondations of Research in Social Sciences (3h)</a:t>
          </a:r>
          <a:endParaRPr lang="fr-CH" dirty="0"/>
        </a:p>
      </dgm:t>
    </dgm:pt>
    <dgm:pt modelId="{4826B73E-0144-4B9A-B302-B7541F0D61BD}" type="parTrans" cxnId="{6940CB7F-39F7-4E5C-91D4-A279A9563483}">
      <dgm:prSet/>
      <dgm:spPr/>
      <dgm:t>
        <a:bodyPr/>
        <a:lstStyle/>
        <a:p>
          <a:endParaRPr lang="fr-CH"/>
        </a:p>
      </dgm:t>
    </dgm:pt>
    <dgm:pt modelId="{62BB3D2D-E4CF-4F51-80D0-E9D7EAB02DA7}" type="sibTrans" cxnId="{6940CB7F-39F7-4E5C-91D4-A279A9563483}">
      <dgm:prSet/>
      <dgm:spPr/>
      <dgm:t>
        <a:bodyPr/>
        <a:lstStyle/>
        <a:p>
          <a:endParaRPr lang="fr-CH"/>
        </a:p>
      </dgm:t>
    </dgm:pt>
    <dgm:pt modelId="{CCF391ED-8F14-42FD-84EE-036B53D8A0B4}">
      <dgm:prSet phldrT="[Text]"/>
      <dgm:spPr/>
      <dgm:t>
        <a:bodyPr/>
        <a:lstStyle/>
        <a:p>
          <a:r>
            <a:rPr lang="en-US" dirty="0" smtClean="0"/>
            <a:t>Sociology of Migrations in Europe (3h)</a:t>
          </a:r>
          <a:endParaRPr lang="fr-CH" dirty="0"/>
        </a:p>
      </dgm:t>
    </dgm:pt>
    <dgm:pt modelId="{2FA4F1E0-8B3A-42D2-BFD3-A828712B200E}" type="parTrans" cxnId="{8147CE2C-61BE-4EA9-991C-E2D05F625B88}">
      <dgm:prSet/>
      <dgm:spPr/>
      <dgm:t>
        <a:bodyPr/>
        <a:lstStyle/>
        <a:p>
          <a:endParaRPr lang="fr-CH"/>
        </a:p>
      </dgm:t>
    </dgm:pt>
    <dgm:pt modelId="{A3F4DBDA-F571-40D5-93B0-C0D7EF74ABA4}" type="sibTrans" cxnId="{8147CE2C-61BE-4EA9-991C-E2D05F625B88}">
      <dgm:prSet/>
      <dgm:spPr/>
      <dgm:t>
        <a:bodyPr/>
        <a:lstStyle/>
        <a:p>
          <a:endParaRPr lang="fr-CH"/>
        </a:p>
      </dgm:t>
    </dgm:pt>
    <dgm:pt modelId="{CEE36085-125F-46D0-AC3A-6813F32D9BDA}">
      <dgm:prSet phldrT="[Text]"/>
      <dgm:spPr/>
      <dgm:t>
        <a:bodyPr/>
        <a:lstStyle/>
        <a:p>
          <a:r>
            <a:rPr lang="fr-CH" dirty="0" smtClean="0"/>
            <a:t>Practicuum (3h)</a:t>
          </a:r>
          <a:endParaRPr lang="fr-CH" dirty="0"/>
        </a:p>
      </dgm:t>
    </dgm:pt>
    <dgm:pt modelId="{672EC2AA-163E-4D7A-B65A-D476637C5089}" type="parTrans" cxnId="{F830BFF5-5543-4D15-A8CA-FCFE848EB73D}">
      <dgm:prSet/>
      <dgm:spPr/>
      <dgm:t>
        <a:bodyPr/>
        <a:lstStyle/>
        <a:p>
          <a:endParaRPr lang="fr-CH"/>
        </a:p>
      </dgm:t>
    </dgm:pt>
    <dgm:pt modelId="{DB869EEC-1B27-4924-9445-A52969575216}" type="sibTrans" cxnId="{F830BFF5-5543-4D15-A8CA-FCFE848EB73D}">
      <dgm:prSet/>
      <dgm:spPr/>
      <dgm:t>
        <a:bodyPr/>
        <a:lstStyle/>
        <a:p>
          <a:endParaRPr lang="fr-CH"/>
        </a:p>
      </dgm:t>
    </dgm:pt>
    <dgm:pt modelId="{91D5710C-115A-4E08-9174-D03AE297CDAD}">
      <dgm:prSet phldrT="[Text]"/>
      <dgm:spPr/>
      <dgm:t>
        <a:bodyPr/>
        <a:lstStyle/>
        <a:p>
          <a:r>
            <a:rPr lang="fr-CH" dirty="0" smtClean="0"/>
            <a:t>Extremism, Radicalism and Populism in Europe (3h)</a:t>
          </a:r>
          <a:endParaRPr lang="fr-CH" dirty="0"/>
        </a:p>
      </dgm:t>
    </dgm:pt>
    <dgm:pt modelId="{A9CD822C-64BD-43C3-8972-4B278F0F1F41}" type="parTrans" cxnId="{8640C998-B605-4DFA-8436-214FBFF3DBEC}">
      <dgm:prSet/>
      <dgm:spPr/>
      <dgm:t>
        <a:bodyPr/>
        <a:lstStyle/>
        <a:p>
          <a:endParaRPr lang="fr-CH"/>
        </a:p>
      </dgm:t>
    </dgm:pt>
    <dgm:pt modelId="{312A9573-CB9A-4389-80AC-72FA34AEA0B6}" type="sibTrans" cxnId="{8640C998-B605-4DFA-8436-214FBFF3DBEC}">
      <dgm:prSet/>
      <dgm:spPr/>
      <dgm:t>
        <a:bodyPr/>
        <a:lstStyle/>
        <a:p>
          <a:endParaRPr lang="fr-CH"/>
        </a:p>
      </dgm:t>
    </dgm:pt>
    <dgm:pt modelId="{347FFBFE-7A65-4307-B889-05D11E9F87EB}">
      <dgm:prSet phldrT="[Text]"/>
      <dgm:spPr/>
      <dgm:t>
        <a:bodyPr/>
        <a:lstStyle/>
        <a:p>
          <a:r>
            <a:rPr lang="fr-CH" dirty="0" smtClean="0"/>
            <a:t>Citizenship Policies in Europe (3h)</a:t>
          </a:r>
          <a:endParaRPr lang="fr-CH" dirty="0"/>
        </a:p>
      </dgm:t>
    </dgm:pt>
    <dgm:pt modelId="{FF963715-FF80-4262-A01A-F9421B8A47D7}" type="parTrans" cxnId="{7FF014A8-5E52-4175-88EA-DB41FC534090}">
      <dgm:prSet/>
      <dgm:spPr/>
      <dgm:t>
        <a:bodyPr/>
        <a:lstStyle/>
        <a:p>
          <a:endParaRPr lang="fr-CH"/>
        </a:p>
      </dgm:t>
    </dgm:pt>
    <dgm:pt modelId="{B035AAC5-E282-4F17-B6DC-40426CF923DA}" type="sibTrans" cxnId="{7FF014A8-5E52-4175-88EA-DB41FC534090}">
      <dgm:prSet/>
      <dgm:spPr/>
      <dgm:t>
        <a:bodyPr/>
        <a:lstStyle/>
        <a:p>
          <a:endParaRPr lang="fr-CH"/>
        </a:p>
      </dgm:t>
    </dgm:pt>
    <dgm:pt modelId="{EC6C8FB9-D1F8-43D8-87B7-ADF09B36E0BF}">
      <dgm:prSet phldrT="[Text]"/>
      <dgm:spPr/>
      <dgm:t>
        <a:bodyPr/>
        <a:lstStyle/>
        <a:p>
          <a:r>
            <a:rPr lang="fr-CH" dirty="0" smtClean="0"/>
            <a:t>Religion and </a:t>
          </a:r>
          <a:r>
            <a:rPr lang="fr-CH" dirty="0" err="1" smtClean="0"/>
            <a:t>Politics</a:t>
          </a:r>
          <a:r>
            <a:rPr lang="fr-CH" dirty="0" smtClean="0"/>
            <a:t> in Europe (3h)</a:t>
          </a:r>
          <a:endParaRPr lang="fr-CH" dirty="0"/>
        </a:p>
      </dgm:t>
    </dgm:pt>
    <dgm:pt modelId="{4CB29BB6-E3DF-4E6A-BB1C-0D847E3FC679}" type="parTrans" cxnId="{75FF5F82-E412-43C6-958F-162787CBB10C}">
      <dgm:prSet/>
      <dgm:spPr/>
      <dgm:t>
        <a:bodyPr/>
        <a:lstStyle/>
        <a:p>
          <a:endParaRPr lang="fr-CH"/>
        </a:p>
      </dgm:t>
    </dgm:pt>
    <dgm:pt modelId="{5CC946CC-711A-4AC1-9763-0DE5EBE4AA51}" type="sibTrans" cxnId="{75FF5F82-E412-43C6-958F-162787CBB10C}">
      <dgm:prSet/>
      <dgm:spPr/>
      <dgm:t>
        <a:bodyPr/>
        <a:lstStyle/>
        <a:p>
          <a:endParaRPr lang="fr-CH"/>
        </a:p>
      </dgm:t>
    </dgm:pt>
    <dgm:pt modelId="{CC002799-15FD-4DEE-B5F5-F3C621C82FCC}" type="pres">
      <dgm:prSet presAssocID="{88588AEE-B697-419D-ABA5-59549D2D2225}" presName="diagram" presStyleCnt="0">
        <dgm:presLayoutVars>
          <dgm:dir/>
          <dgm:resizeHandles val="exact"/>
        </dgm:presLayoutVars>
      </dgm:prSet>
      <dgm:spPr/>
      <dgm:t>
        <a:bodyPr/>
        <a:lstStyle/>
        <a:p>
          <a:endParaRPr lang="fr-FR"/>
        </a:p>
      </dgm:t>
    </dgm:pt>
    <dgm:pt modelId="{A2B568E8-09DB-488B-896C-1983C1B21597}" type="pres">
      <dgm:prSet presAssocID="{D20CC2ED-0425-4FB9-83FC-B7864A827D1F}" presName="node" presStyleLbl="node1" presStyleIdx="0" presStyleCnt="13">
        <dgm:presLayoutVars>
          <dgm:bulletEnabled val="1"/>
        </dgm:presLayoutVars>
      </dgm:prSet>
      <dgm:spPr/>
      <dgm:t>
        <a:bodyPr/>
        <a:lstStyle/>
        <a:p>
          <a:endParaRPr lang="fr-CH"/>
        </a:p>
      </dgm:t>
    </dgm:pt>
    <dgm:pt modelId="{C8CE51FA-79CE-4E94-88A9-CC687983F0B2}" type="pres">
      <dgm:prSet presAssocID="{62BB3D2D-E4CF-4F51-80D0-E9D7EAB02DA7}" presName="sibTrans" presStyleCnt="0"/>
      <dgm:spPr/>
      <dgm:t>
        <a:bodyPr/>
        <a:lstStyle/>
        <a:p>
          <a:endParaRPr lang="fr-FR"/>
        </a:p>
      </dgm:t>
    </dgm:pt>
    <dgm:pt modelId="{EAF97E3A-8E1E-4F28-B717-19CB914D6F2C}" type="pres">
      <dgm:prSet presAssocID="{50F3015C-A85B-476A-A272-BD4786C1683A}" presName="node" presStyleLbl="node1" presStyleIdx="1" presStyleCnt="13">
        <dgm:presLayoutVars>
          <dgm:bulletEnabled val="1"/>
        </dgm:presLayoutVars>
      </dgm:prSet>
      <dgm:spPr/>
      <dgm:t>
        <a:bodyPr/>
        <a:lstStyle/>
        <a:p>
          <a:endParaRPr lang="fr-CH"/>
        </a:p>
      </dgm:t>
    </dgm:pt>
    <dgm:pt modelId="{B98CAFEF-7183-4DD5-B2DA-8E9AA7294B28}" type="pres">
      <dgm:prSet presAssocID="{8EB9D82E-C901-4B27-B8FE-7AAF4D584CB4}" presName="sibTrans" presStyleCnt="0"/>
      <dgm:spPr/>
      <dgm:t>
        <a:bodyPr/>
        <a:lstStyle/>
        <a:p>
          <a:endParaRPr lang="fr-FR"/>
        </a:p>
      </dgm:t>
    </dgm:pt>
    <dgm:pt modelId="{74A17E7A-16BA-4960-B3DE-33E437E4C3BA}" type="pres">
      <dgm:prSet presAssocID="{77D97189-9E58-4E7E-8E14-FF15245EEE27}" presName="node" presStyleLbl="node1" presStyleIdx="2" presStyleCnt="13">
        <dgm:presLayoutVars>
          <dgm:bulletEnabled val="1"/>
        </dgm:presLayoutVars>
      </dgm:prSet>
      <dgm:spPr/>
      <dgm:t>
        <a:bodyPr/>
        <a:lstStyle/>
        <a:p>
          <a:endParaRPr lang="fr-CH"/>
        </a:p>
      </dgm:t>
    </dgm:pt>
    <dgm:pt modelId="{2EC901EC-DE4A-464A-9A05-6191FCA0202C}" type="pres">
      <dgm:prSet presAssocID="{D257398C-8C26-4549-9484-E4316B2C65A0}" presName="sibTrans" presStyleCnt="0"/>
      <dgm:spPr/>
      <dgm:t>
        <a:bodyPr/>
        <a:lstStyle/>
        <a:p>
          <a:endParaRPr lang="fr-FR"/>
        </a:p>
      </dgm:t>
    </dgm:pt>
    <dgm:pt modelId="{3CE28D41-B9C7-4232-8C56-9CD145F74333}" type="pres">
      <dgm:prSet presAssocID="{492BB4E1-85DF-468C-8AB5-D1C17F2E4216}" presName="node" presStyleLbl="node1" presStyleIdx="3" presStyleCnt="13">
        <dgm:presLayoutVars>
          <dgm:bulletEnabled val="1"/>
        </dgm:presLayoutVars>
      </dgm:prSet>
      <dgm:spPr/>
      <dgm:t>
        <a:bodyPr/>
        <a:lstStyle/>
        <a:p>
          <a:endParaRPr lang="fr-CH"/>
        </a:p>
      </dgm:t>
    </dgm:pt>
    <dgm:pt modelId="{F1655192-BD1F-45E3-AFDD-705BBE98067E}" type="pres">
      <dgm:prSet presAssocID="{F0452292-4078-48C4-8A4D-FB24287E5DAB}" presName="sibTrans" presStyleCnt="0"/>
      <dgm:spPr/>
      <dgm:t>
        <a:bodyPr/>
        <a:lstStyle/>
        <a:p>
          <a:endParaRPr lang="fr-FR"/>
        </a:p>
      </dgm:t>
    </dgm:pt>
    <dgm:pt modelId="{D51DD33B-966E-4FD0-AFDE-B5AED6FBD64D}" type="pres">
      <dgm:prSet presAssocID="{027EBC4C-2FAE-4760-A471-8F37780FBB17}" presName="node" presStyleLbl="node1" presStyleIdx="4" presStyleCnt="13">
        <dgm:presLayoutVars>
          <dgm:bulletEnabled val="1"/>
        </dgm:presLayoutVars>
      </dgm:prSet>
      <dgm:spPr/>
      <dgm:t>
        <a:bodyPr/>
        <a:lstStyle/>
        <a:p>
          <a:endParaRPr lang="fr-CH"/>
        </a:p>
      </dgm:t>
    </dgm:pt>
    <dgm:pt modelId="{C2D5AE3F-FB5B-4170-B975-B281CDD343C7}" type="pres">
      <dgm:prSet presAssocID="{40E1C2E0-895F-49D6-AFE3-CE021B4A4617}" presName="sibTrans" presStyleCnt="0"/>
      <dgm:spPr/>
      <dgm:t>
        <a:bodyPr/>
        <a:lstStyle/>
        <a:p>
          <a:endParaRPr lang="fr-FR"/>
        </a:p>
      </dgm:t>
    </dgm:pt>
    <dgm:pt modelId="{0A04F7CB-967B-4C48-AAEA-3366F0D8585F}" type="pres">
      <dgm:prSet presAssocID="{0FE9F2F2-ADF3-4106-943E-7536B4F14ED6}" presName="node" presStyleLbl="node1" presStyleIdx="5" presStyleCnt="13">
        <dgm:presLayoutVars>
          <dgm:bulletEnabled val="1"/>
        </dgm:presLayoutVars>
      </dgm:prSet>
      <dgm:spPr/>
      <dgm:t>
        <a:bodyPr/>
        <a:lstStyle/>
        <a:p>
          <a:endParaRPr lang="fr-CH"/>
        </a:p>
      </dgm:t>
    </dgm:pt>
    <dgm:pt modelId="{B156B025-06E7-44B6-A292-F0E7A166B8A1}" type="pres">
      <dgm:prSet presAssocID="{0997CC81-ECD4-47DC-A27F-D84AAC11FE4F}" presName="sibTrans" presStyleCnt="0"/>
      <dgm:spPr/>
      <dgm:t>
        <a:bodyPr/>
        <a:lstStyle/>
        <a:p>
          <a:endParaRPr lang="fr-FR"/>
        </a:p>
      </dgm:t>
    </dgm:pt>
    <dgm:pt modelId="{854BD0FC-CBAC-4A18-B0DF-C274A6536BAE}" type="pres">
      <dgm:prSet presAssocID="{CCF391ED-8F14-42FD-84EE-036B53D8A0B4}" presName="node" presStyleLbl="node1" presStyleIdx="6" presStyleCnt="13">
        <dgm:presLayoutVars>
          <dgm:bulletEnabled val="1"/>
        </dgm:presLayoutVars>
      </dgm:prSet>
      <dgm:spPr/>
      <dgm:t>
        <a:bodyPr/>
        <a:lstStyle/>
        <a:p>
          <a:endParaRPr lang="fr-CH"/>
        </a:p>
      </dgm:t>
    </dgm:pt>
    <dgm:pt modelId="{FB20AD8D-CAC1-44A1-8989-E1A4719C97D1}" type="pres">
      <dgm:prSet presAssocID="{A3F4DBDA-F571-40D5-93B0-C0D7EF74ABA4}" presName="sibTrans" presStyleCnt="0"/>
      <dgm:spPr/>
      <dgm:t>
        <a:bodyPr/>
        <a:lstStyle/>
        <a:p>
          <a:endParaRPr lang="fr-FR"/>
        </a:p>
      </dgm:t>
    </dgm:pt>
    <dgm:pt modelId="{E3DEC0CE-D4EC-471A-9D38-FE1C6A48915D}" type="pres">
      <dgm:prSet presAssocID="{5E31485F-8191-4DF0-AFC6-6C973F7A839A}" presName="node" presStyleLbl="node1" presStyleIdx="7" presStyleCnt="13">
        <dgm:presLayoutVars>
          <dgm:bulletEnabled val="1"/>
        </dgm:presLayoutVars>
      </dgm:prSet>
      <dgm:spPr/>
      <dgm:t>
        <a:bodyPr/>
        <a:lstStyle/>
        <a:p>
          <a:endParaRPr lang="fr-CH"/>
        </a:p>
      </dgm:t>
    </dgm:pt>
    <dgm:pt modelId="{94147E5D-64E5-4A7E-863C-EAD744B391F7}" type="pres">
      <dgm:prSet presAssocID="{B2CF8912-7490-4097-A498-B931212E5B61}" presName="sibTrans" presStyleCnt="0"/>
      <dgm:spPr/>
      <dgm:t>
        <a:bodyPr/>
        <a:lstStyle/>
        <a:p>
          <a:endParaRPr lang="fr-FR"/>
        </a:p>
      </dgm:t>
    </dgm:pt>
    <dgm:pt modelId="{FA7B8EA5-3029-40C0-BB8C-D0BBB20C5F37}" type="pres">
      <dgm:prSet presAssocID="{07EDE627-EAF7-4F1A-B290-C595953A6E5B}" presName="node" presStyleLbl="node1" presStyleIdx="8" presStyleCnt="13">
        <dgm:presLayoutVars>
          <dgm:bulletEnabled val="1"/>
        </dgm:presLayoutVars>
      </dgm:prSet>
      <dgm:spPr/>
      <dgm:t>
        <a:bodyPr/>
        <a:lstStyle/>
        <a:p>
          <a:endParaRPr lang="fr-CH"/>
        </a:p>
      </dgm:t>
    </dgm:pt>
    <dgm:pt modelId="{D00DAC9E-9C12-445E-B0B6-AD6FE02DCA5E}" type="pres">
      <dgm:prSet presAssocID="{26C2C42C-A843-4DAB-8740-625756CD2FC0}" presName="sibTrans" presStyleCnt="0"/>
      <dgm:spPr/>
      <dgm:t>
        <a:bodyPr/>
        <a:lstStyle/>
        <a:p>
          <a:endParaRPr lang="fr-FR"/>
        </a:p>
      </dgm:t>
    </dgm:pt>
    <dgm:pt modelId="{7F722FC7-63DF-4B20-AE4F-516CD1D06CC1}" type="pres">
      <dgm:prSet presAssocID="{EC6C8FB9-D1F8-43D8-87B7-ADF09B36E0BF}" presName="node" presStyleLbl="node1" presStyleIdx="9" presStyleCnt="13">
        <dgm:presLayoutVars>
          <dgm:bulletEnabled val="1"/>
        </dgm:presLayoutVars>
      </dgm:prSet>
      <dgm:spPr/>
      <dgm:t>
        <a:bodyPr/>
        <a:lstStyle/>
        <a:p>
          <a:endParaRPr lang="fr-CH"/>
        </a:p>
      </dgm:t>
    </dgm:pt>
    <dgm:pt modelId="{7A5A1E19-AA1E-44C0-8627-EEEB625C15B3}" type="pres">
      <dgm:prSet presAssocID="{5CC946CC-711A-4AC1-9763-0DE5EBE4AA51}" presName="sibTrans" presStyleCnt="0"/>
      <dgm:spPr/>
      <dgm:t>
        <a:bodyPr/>
        <a:lstStyle/>
        <a:p>
          <a:endParaRPr lang="fr-FR"/>
        </a:p>
      </dgm:t>
    </dgm:pt>
    <dgm:pt modelId="{1496FE45-E7F1-4968-9521-273EB7887E9E}" type="pres">
      <dgm:prSet presAssocID="{347FFBFE-7A65-4307-B889-05D11E9F87EB}" presName="node" presStyleLbl="node1" presStyleIdx="10" presStyleCnt="13">
        <dgm:presLayoutVars>
          <dgm:bulletEnabled val="1"/>
        </dgm:presLayoutVars>
      </dgm:prSet>
      <dgm:spPr/>
      <dgm:t>
        <a:bodyPr/>
        <a:lstStyle/>
        <a:p>
          <a:endParaRPr lang="fr-CH"/>
        </a:p>
      </dgm:t>
    </dgm:pt>
    <dgm:pt modelId="{BE7CDD30-0E70-4745-A0C3-F9A8A4C42300}" type="pres">
      <dgm:prSet presAssocID="{B035AAC5-E282-4F17-B6DC-40426CF923DA}" presName="sibTrans" presStyleCnt="0"/>
      <dgm:spPr/>
      <dgm:t>
        <a:bodyPr/>
        <a:lstStyle/>
        <a:p>
          <a:endParaRPr lang="fr-FR"/>
        </a:p>
      </dgm:t>
    </dgm:pt>
    <dgm:pt modelId="{4AD8172F-B585-40C3-8A38-7DE3F6323438}" type="pres">
      <dgm:prSet presAssocID="{91D5710C-115A-4E08-9174-D03AE297CDAD}" presName="node" presStyleLbl="node1" presStyleIdx="11" presStyleCnt="13">
        <dgm:presLayoutVars>
          <dgm:bulletEnabled val="1"/>
        </dgm:presLayoutVars>
      </dgm:prSet>
      <dgm:spPr/>
      <dgm:t>
        <a:bodyPr/>
        <a:lstStyle/>
        <a:p>
          <a:endParaRPr lang="fr-CH"/>
        </a:p>
      </dgm:t>
    </dgm:pt>
    <dgm:pt modelId="{96D81AEF-36C2-4D0E-BF9A-82F410D4B824}" type="pres">
      <dgm:prSet presAssocID="{312A9573-CB9A-4389-80AC-72FA34AEA0B6}" presName="sibTrans" presStyleCnt="0"/>
      <dgm:spPr/>
      <dgm:t>
        <a:bodyPr/>
        <a:lstStyle/>
        <a:p>
          <a:endParaRPr lang="fr-FR"/>
        </a:p>
      </dgm:t>
    </dgm:pt>
    <dgm:pt modelId="{E2D3423F-B2B5-4903-8580-3B99A1FBF84A}" type="pres">
      <dgm:prSet presAssocID="{CEE36085-125F-46D0-AC3A-6813F32D9BDA}" presName="node" presStyleLbl="node1" presStyleIdx="12" presStyleCnt="13">
        <dgm:presLayoutVars>
          <dgm:bulletEnabled val="1"/>
        </dgm:presLayoutVars>
      </dgm:prSet>
      <dgm:spPr/>
      <dgm:t>
        <a:bodyPr/>
        <a:lstStyle/>
        <a:p>
          <a:endParaRPr lang="fr-CH"/>
        </a:p>
      </dgm:t>
    </dgm:pt>
  </dgm:ptLst>
  <dgm:cxnLst>
    <dgm:cxn modelId="{8640C998-B605-4DFA-8436-214FBFF3DBEC}" srcId="{88588AEE-B697-419D-ABA5-59549D2D2225}" destId="{91D5710C-115A-4E08-9174-D03AE297CDAD}" srcOrd="11" destOrd="0" parTransId="{A9CD822C-64BD-43C3-8972-4B278F0F1F41}" sibTransId="{312A9573-CB9A-4389-80AC-72FA34AEA0B6}"/>
    <dgm:cxn modelId="{2748BB3F-14B1-4241-9479-45605B9E33A4}" type="presOf" srcId="{EC6C8FB9-D1F8-43D8-87B7-ADF09B36E0BF}" destId="{7F722FC7-63DF-4B20-AE4F-516CD1D06CC1}" srcOrd="0" destOrd="0" presId="urn:microsoft.com/office/officeart/2005/8/layout/default"/>
    <dgm:cxn modelId="{E728DC22-399C-4971-8811-3BFD65EF35D5}" type="presOf" srcId="{5E31485F-8191-4DF0-AFC6-6C973F7A839A}" destId="{E3DEC0CE-D4EC-471A-9D38-FE1C6A48915D}" srcOrd="0" destOrd="0" presId="urn:microsoft.com/office/officeart/2005/8/layout/default"/>
    <dgm:cxn modelId="{11DD294D-90C7-43A0-8DF4-73B0D1699A19}" type="presOf" srcId="{07EDE627-EAF7-4F1A-B290-C595953A6E5B}" destId="{FA7B8EA5-3029-40C0-BB8C-D0BBB20C5F37}" srcOrd="0" destOrd="0" presId="urn:microsoft.com/office/officeart/2005/8/layout/default"/>
    <dgm:cxn modelId="{519FB106-0A0E-410D-88C7-BF68B954FC15}" type="presOf" srcId="{492BB4E1-85DF-468C-8AB5-D1C17F2E4216}" destId="{3CE28D41-B9C7-4232-8C56-9CD145F74333}" srcOrd="0" destOrd="0" presId="urn:microsoft.com/office/officeart/2005/8/layout/default"/>
    <dgm:cxn modelId="{7106115D-EF29-4A10-B049-AEA129DCAAC1}" type="presOf" srcId="{027EBC4C-2FAE-4760-A471-8F37780FBB17}" destId="{D51DD33B-966E-4FD0-AFDE-B5AED6FBD64D}" srcOrd="0" destOrd="0" presId="urn:microsoft.com/office/officeart/2005/8/layout/default"/>
    <dgm:cxn modelId="{6940CB7F-39F7-4E5C-91D4-A279A9563483}" srcId="{88588AEE-B697-419D-ABA5-59549D2D2225}" destId="{D20CC2ED-0425-4FB9-83FC-B7864A827D1F}" srcOrd="0" destOrd="0" parTransId="{4826B73E-0144-4B9A-B302-B7541F0D61BD}" sibTransId="{62BB3D2D-E4CF-4F51-80D0-E9D7EAB02DA7}"/>
    <dgm:cxn modelId="{F24968B0-D740-445F-ADA5-83BDECBBD727}" srcId="{88588AEE-B697-419D-ABA5-59549D2D2225}" destId="{07EDE627-EAF7-4F1A-B290-C595953A6E5B}" srcOrd="8" destOrd="0" parTransId="{4365E62A-2513-42AF-976D-D3FA19316A03}" sibTransId="{26C2C42C-A843-4DAB-8740-625756CD2FC0}"/>
    <dgm:cxn modelId="{7F4A8DD6-94FE-4D9B-B519-C2476B97C69B}" srcId="{88588AEE-B697-419D-ABA5-59549D2D2225}" destId="{027EBC4C-2FAE-4760-A471-8F37780FBB17}" srcOrd="4" destOrd="0" parTransId="{F55C9176-30FD-458F-83CB-74B4F5BF2315}" sibTransId="{40E1C2E0-895F-49D6-AFE3-CE021B4A4617}"/>
    <dgm:cxn modelId="{CD1092C4-388B-4E93-A73A-B16CCEC961DB}" type="presOf" srcId="{347FFBFE-7A65-4307-B889-05D11E9F87EB}" destId="{1496FE45-E7F1-4968-9521-273EB7887E9E}" srcOrd="0" destOrd="0" presId="urn:microsoft.com/office/officeart/2005/8/layout/default"/>
    <dgm:cxn modelId="{F00EDD3C-21DE-45DE-B0B9-448B4A2C34D4}" srcId="{88588AEE-B697-419D-ABA5-59549D2D2225}" destId="{77D97189-9E58-4E7E-8E14-FF15245EEE27}" srcOrd="2" destOrd="0" parTransId="{7B41E585-6E80-44A5-AC1D-1FECBCD2B3B5}" sibTransId="{D257398C-8C26-4549-9484-E4316B2C65A0}"/>
    <dgm:cxn modelId="{6F817CDE-5379-4913-A616-A1EB404CDB10}" type="presOf" srcId="{77D97189-9E58-4E7E-8E14-FF15245EEE27}" destId="{74A17E7A-16BA-4960-B3DE-33E437E4C3BA}" srcOrd="0" destOrd="0" presId="urn:microsoft.com/office/officeart/2005/8/layout/default"/>
    <dgm:cxn modelId="{5B7110B6-BBC8-484B-964C-CD555DA49318}" type="presOf" srcId="{CCF391ED-8F14-42FD-84EE-036B53D8A0B4}" destId="{854BD0FC-CBAC-4A18-B0DF-C274A6536BAE}" srcOrd="0" destOrd="0" presId="urn:microsoft.com/office/officeart/2005/8/layout/default"/>
    <dgm:cxn modelId="{7FF014A8-5E52-4175-88EA-DB41FC534090}" srcId="{88588AEE-B697-419D-ABA5-59549D2D2225}" destId="{347FFBFE-7A65-4307-B889-05D11E9F87EB}" srcOrd="10" destOrd="0" parTransId="{FF963715-FF80-4262-A01A-F9421B8A47D7}" sibTransId="{B035AAC5-E282-4F17-B6DC-40426CF923DA}"/>
    <dgm:cxn modelId="{2BB1A8D8-EE0D-458F-B28F-8BAD6FE33219}" type="presOf" srcId="{0FE9F2F2-ADF3-4106-943E-7536B4F14ED6}" destId="{0A04F7CB-967B-4C48-AAEA-3366F0D8585F}" srcOrd="0" destOrd="0" presId="urn:microsoft.com/office/officeart/2005/8/layout/default"/>
    <dgm:cxn modelId="{09488684-EAAD-41FF-8741-C65DEB744786}" type="presOf" srcId="{91D5710C-115A-4E08-9174-D03AE297CDAD}" destId="{4AD8172F-B585-40C3-8A38-7DE3F6323438}" srcOrd="0" destOrd="0" presId="urn:microsoft.com/office/officeart/2005/8/layout/default"/>
    <dgm:cxn modelId="{9C065FA4-DDD5-4436-9724-AEB552A932DD}" type="presOf" srcId="{CEE36085-125F-46D0-AC3A-6813F32D9BDA}" destId="{E2D3423F-B2B5-4903-8580-3B99A1FBF84A}" srcOrd="0" destOrd="0" presId="urn:microsoft.com/office/officeart/2005/8/layout/default"/>
    <dgm:cxn modelId="{DBFE1BFD-FA65-4F72-AE5E-B9D46C4AD04D}" type="presOf" srcId="{D20CC2ED-0425-4FB9-83FC-B7864A827D1F}" destId="{A2B568E8-09DB-488B-896C-1983C1B21597}" srcOrd="0" destOrd="0" presId="urn:microsoft.com/office/officeart/2005/8/layout/default"/>
    <dgm:cxn modelId="{209B4A96-520E-48DE-86F2-DB1D260F7E5F}" type="presOf" srcId="{88588AEE-B697-419D-ABA5-59549D2D2225}" destId="{CC002799-15FD-4DEE-B5F5-F3C621C82FCC}" srcOrd="0" destOrd="0" presId="urn:microsoft.com/office/officeart/2005/8/layout/default"/>
    <dgm:cxn modelId="{8CCB1662-9D2B-4983-A37A-B5230B59628F}" srcId="{88588AEE-B697-419D-ABA5-59549D2D2225}" destId="{5E31485F-8191-4DF0-AFC6-6C973F7A839A}" srcOrd="7" destOrd="0" parTransId="{BD4A5BB8-E3C3-4304-AC08-2B92BB6EA3EC}" sibTransId="{B2CF8912-7490-4097-A498-B931212E5B61}"/>
    <dgm:cxn modelId="{9390A570-9319-4A24-94E0-BA484EDFDA28}" srcId="{88588AEE-B697-419D-ABA5-59549D2D2225}" destId="{492BB4E1-85DF-468C-8AB5-D1C17F2E4216}" srcOrd="3" destOrd="0" parTransId="{32ECEEEA-C8F5-46A7-85C1-A6A983C7006C}" sibTransId="{F0452292-4078-48C4-8A4D-FB24287E5DAB}"/>
    <dgm:cxn modelId="{75FF5F82-E412-43C6-958F-162787CBB10C}" srcId="{88588AEE-B697-419D-ABA5-59549D2D2225}" destId="{EC6C8FB9-D1F8-43D8-87B7-ADF09B36E0BF}" srcOrd="9" destOrd="0" parTransId="{4CB29BB6-E3DF-4E6A-BB1C-0D847E3FC679}" sibTransId="{5CC946CC-711A-4AC1-9763-0DE5EBE4AA51}"/>
    <dgm:cxn modelId="{F830BFF5-5543-4D15-A8CA-FCFE848EB73D}" srcId="{88588AEE-B697-419D-ABA5-59549D2D2225}" destId="{CEE36085-125F-46D0-AC3A-6813F32D9BDA}" srcOrd="12" destOrd="0" parTransId="{672EC2AA-163E-4D7A-B65A-D476637C5089}" sibTransId="{DB869EEC-1B27-4924-9445-A52969575216}"/>
    <dgm:cxn modelId="{8147CE2C-61BE-4EA9-991C-E2D05F625B88}" srcId="{88588AEE-B697-419D-ABA5-59549D2D2225}" destId="{CCF391ED-8F14-42FD-84EE-036B53D8A0B4}" srcOrd="6" destOrd="0" parTransId="{2FA4F1E0-8B3A-42D2-BFD3-A828712B200E}" sibTransId="{A3F4DBDA-F571-40D5-93B0-C0D7EF74ABA4}"/>
    <dgm:cxn modelId="{0E0742DA-2417-452C-ACCF-CF06D72CFA34}" srcId="{88588AEE-B697-419D-ABA5-59549D2D2225}" destId="{50F3015C-A85B-476A-A272-BD4786C1683A}" srcOrd="1" destOrd="0" parTransId="{D938212B-A6FC-4B2D-8415-91FBEBD0EFFE}" sibTransId="{8EB9D82E-C901-4B27-B8FE-7AAF4D584CB4}"/>
    <dgm:cxn modelId="{517FC096-6008-457A-A19E-917D86B4F667}" srcId="{88588AEE-B697-419D-ABA5-59549D2D2225}" destId="{0FE9F2F2-ADF3-4106-943E-7536B4F14ED6}" srcOrd="5" destOrd="0" parTransId="{FF24D22F-EF8F-413E-8568-648D48721979}" sibTransId="{0997CC81-ECD4-47DC-A27F-D84AAC11FE4F}"/>
    <dgm:cxn modelId="{14ED07AA-E4EB-457F-9143-4FFBAEF8161A}" type="presOf" srcId="{50F3015C-A85B-476A-A272-BD4786C1683A}" destId="{EAF97E3A-8E1E-4F28-B717-19CB914D6F2C}" srcOrd="0" destOrd="0" presId="urn:microsoft.com/office/officeart/2005/8/layout/default"/>
    <dgm:cxn modelId="{4EA4671A-587C-4403-A7D4-E8CEEF17C6DC}" type="presParOf" srcId="{CC002799-15FD-4DEE-B5F5-F3C621C82FCC}" destId="{A2B568E8-09DB-488B-896C-1983C1B21597}" srcOrd="0" destOrd="0" presId="urn:microsoft.com/office/officeart/2005/8/layout/default"/>
    <dgm:cxn modelId="{28CEAFA0-DC1D-47C2-9011-E828A87687EA}" type="presParOf" srcId="{CC002799-15FD-4DEE-B5F5-F3C621C82FCC}" destId="{C8CE51FA-79CE-4E94-88A9-CC687983F0B2}" srcOrd="1" destOrd="0" presId="urn:microsoft.com/office/officeart/2005/8/layout/default"/>
    <dgm:cxn modelId="{58FF469D-71F6-47CB-A3AE-5669B107A108}" type="presParOf" srcId="{CC002799-15FD-4DEE-B5F5-F3C621C82FCC}" destId="{EAF97E3A-8E1E-4F28-B717-19CB914D6F2C}" srcOrd="2" destOrd="0" presId="urn:microsoft.com/office/officeart/2005/8/layout/default"/>
    <dgm:cxn modelId="{1059B081-79BE-445F-9176-524EF4A2C091}" type="presParOf" srcId="{CC002799-15FD-4DEE-B5F5-F3C621C82FCC}" destId="{B98CAFEF-7183-4DD5-B2DA-8E9AA7294B28}" srcOrd="3" destOrd="0" presId="urn:microsoft.com/office/officeart/2005/8/layout/default"/>
    <dgm:cxn modelId="{BBC4F164-DE21-452B-9A46-931EFEF047D3}" type="presParOf" srcId="{CC002799-15FD-4DEE-B5F5-F3C621C82FCC}" destId="{74A17E7A-16BA-4960-B3DE-33E437E4C3BA}" srcOrd="4" destOrd="0" presId="urn:microsoft.com/office/officeart/2005/8/layout/default"/>
    <dgm:cxn modelId="{5DF42240-6CE5-4263-8F81-B748CD8BE480}" type="presParOf" srcId="{CC002799-15FD-4DEE-B5F5-F3C621C82FCC}" destId="{2EC901EC-DE4A-464A-9A05-6191FCA0202C}" srcOrd="5" destOrd="0" presId="urn:microsoft.com/office/officeart/2005/8/layout/default"/>
    <dgm:cxn modelId="{DC2D8B4C-AEB0-4EFD-A3F7-23F99438386E}" type="presParOf" srcId="{CC002799-15FD-4DEE-B5F5-F3C621C82FCC}" destId="{3CE28D41-B9C7-4232-8C56-9CD145F74333}" srcOrd="6" destOrd="0" presId="urn:microsoft.com/office/officeart/2005/8/layout/default"/>
    <dgm:cxn modelId="{EB1D9BC2-0859-4EA3-BF26-FC7E3A03009B}" type="presParOf" srcId="{CC002799-15FD-4DEE-B5F5-F3C621C82FCC}" destId="{F1655192-BD1F-45E3-AFDD-705BBE98067E}" srcOrd="7" destOrd="0" presId="urn:microsoft.com/office/officeart/2005/8/layout/default"/>
    <dgm:cxn modelId="{D8AAC09C-5FAB-4570-A561-42B0DB55BD35}" type="presParOf" srcId="{CC002799-15FD-4DEE-B5F5-F3C621C82FCC}" destId="{D51DD33B-966E-4FD0-AFDE-B5AED6FBD64D}" srcOrd="8" destOrd="0" presId="urn:microsoft.com/office/officeart/2005/8/layout/default"/>
    <dgm:cxn modelId="{E4495EC9-4B9E-42D2-820C-6F6172E8BBB8}" type="presParOf" srcId="{CC002799-15FD-4DEE-B5F5-F3C621C82FCC}" destId="{C2D5AE3F-FB5B-4170-B975-B281CDD343C7}" srcOrd="9" destOrd="0" presId="urn:microsoft.com/office/officeart/2005/8/layout/default"/>
    <dgm:cxn modelId="{7DD344E1-7E83-4289-95E7-7AA245CBBA8F}" type="presParOf" srcId="{CC002799-15FD-4DEE-B5F5-F3C621C82FCC}" destId="{0A04F7CB-967B-4C48-AAEA-3366F0D8585F}" srcOrd="10" destOrd="0" presId="urn:microsoft.com/office/officeart/2005/8/layout/default"/>
    <dgm:cxn modelId="{D5BF1A91-249E-4095-8C65-F69192F98724}" type="presParOf" srcId="{CC002799-15FD-4DEE-B5F5-F3C621C82FCC}" destId="{B156B025-06E7-44B6-A292-F0E7A166B8A1}" srcOrd="11" destOrd="0" presId="urn:microsoft.com/office/officeart/2005/8/layout/default"/>
    <dgm:cxn modelId="{B582F8AE-F1EA-48B4-B134-8C748CDF57C6}" type="presParOf" srcId="{CC002799-15FD-4DEE-B5F5-F3C621C82FCC}" destId="{854BD0FC-CBAC-4A18-B0DF-C274A6536BAE}" srcOrd="12" destOrd="0" presId="urn:microsoft.com/office/officeart/2005/8/layout/default"/>
    <dgm:cxn modelId="{5F081BFB-D4AE-47F1-BB00-E8CD418AB621}" type="presParOf" srcId="{CC002799-15FD-4DEE-B5F5-F3C621C82FCC}" destId="{FB20AD8D-CAC1-44A1-8989-E1A4719C97D1}" srcOrd="13" destOrd="0" presId="urn:microsoft.com/office/officeart/2005/8/layout/default"/>
    <dgm:cxn modelId="{71D06BE3-71F4-4C41-9C4F-E8C47EE750F8}" type="presParOf" srcId="{CC002799-15FD-4DEE-B5F5-F3C621C82FCC}" destId="{E3DEC0CE-D4EC-471A-9D38-FE1C6A48915D}" srcOrd="14" destOrd="0" presId="urn:microsoft.com/office/officeart/2005/8/layout/default"/>
    <dgm:cxn modelId="{8C5E386F-582C-4189-8C6B-DA7E74DC82DB}" type="presParOf" srcId="{CC002799-15FD-4DEE-B5F5-F3C621C82FCC}" destId="{94147E5D-64E5-4A7E-863C-EAD744B391F7}" srcOrd="15" destOrd="0" presId="urn:microsoft.com/office/officeart/2005/8/layout/default"/>
    <dgm:cxn modelId="{9D551A81-E561-4062-94BB-1AB0DC149FF5}" type="presParOf" srcId="{CC002799-15FD-4DEE-B5F5-F3C621C82FCC}" destId="{FA7B8EA5-3029-40C0-BB8C-D0BBB20C5F37}" srcOrd="16" destOrd="0" presId="urn:microsoft.com/office/officeart/2005/8/layout/default"/>
    <dgm:cxn modelId="{5BE36F5A-22CF-45AB-8EB9-B3D577333361}" type="presParOf" srcId="{CC002799-15FD-4DEE-B5F5-F3C621C82FCC}" destId="{D00DAC9E-9C12-445E-B0B6-AD6FE02DCA5E}" srcOrd="17" destOrd="0" presId="urn:microsoft.com/office/officeart/2005/8/layout/default"/>
    <dgm:cxn modelId="{00437AB4-B2E7-4C4F-AACA-26618515545E}" type="presParOf" srcId="{CC002799-15FD-4DEE-B5F5-F3C621C82FCC}" destId="{7F722FC7-63DF-4B20-AE4F-516CD1D06CC1}" srcOrd="18" destOrd="0" presId="urn:microsoft.com/office/officeart/2005/8/layout/default"/>
    <dgm:cxn modelId="{B1C47D8C-A9D7-4F55-AD39-9F52B894E560}" type="presParOf" srcId="{CC002799-15FD-4DEE-B5F5-F3C621C82FCC}" destId="{7A5A1E19-AA1E-44C0-8627-EEEB625C15B3}" srcOrd="19" destOrd="0" presId="urn:microsoft.com/office/officeart/2005/8/layout/default"/>
    <dgm:cxn modelId="{D767EEB4-CDC5-43DA-98B3-279DE89C18AB}" type="presParOf" srcId="{CC002799-15FD-4DEE-B5F5-F3C621C82FCC}" destId="{1496FE45-E7F1-4968-9521-273EB7887E9E}" srcOrd="20" destOrd="0" presId="urn:microsoft.com/office/officeart/2005/8/layout/default"/>
    <dgm:cxn modelId="{CDA15088-1665-4EDB-9E91-40B3F4639381}" type="presParOf" srcId="{CC002799-15FD-4DEE-B5F5-F3C621C82FCC}" destId="{BE7CDD30-0E70-4745-A0C3-F9A8A4C42300}" srcOrd="21" destOrd="0" presId="urn:microsoft.com/office/officeart/2005/8/layout/default"/>
    <dgm:cxn modelId="{6D03108D-4602-41BC-B837-2F6703E82A0B}" type="presParOf" srcId="{CC002799-15FD-4DEE-B5F5-F3C621C82FCC}" destId="{4AD8172F-B585-40C3-8A38-7DE3F6323438}" srcOrd="22" destOrd="0" presId="urn:microsoft.com/office/officeart/2005/8/layout/default"/>
    <dgm:cxn modelId="{A69F977A-C56B-4F68-85CD-BFCF28D6112B}" type="presParOf" srcId="{CC002799-15FD-4DEE-B5F5-F3C621C82FCC}" destId="{96D81AEF-36C2-4D0E-BF9A-82F410D4B824}" srcOrd="23" destOrd="0" presId="urn:microsoft.com/office/officeart/2005/8/layout/default"/>
    <dgm:cxn modelId="{00D080F2-F2C3-4573-BE49-BABBE022D722}" type="presParOf" srcId="{CC002799-15FD-4DEE-B5F5-F3C621C82FCC}" destId="{E2D3423F-B2B5-4903-8580-3B99A1FBF84A}"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14EBE1-2FC0-4644-898A-5395759565D9}" type="doc">
      <dgm:prSet loTypeId="urn:microsoft.com/office/officeart/2005/8/layout/default" loCatId="list" qsTypeId="urn:microsoft.com/office/officeart/2005/8/quickstyle/3d3" qsCatId="3D" csTypeId="urn:microsoft.com/office/officeart/2005/8/colors/colorful5" csCatId="colorful" phldr="1"/>
      <dgm:spPr/>
    </dgm:pt>
    <dgm:pt modelId="{8FEE2EA2-463E-486B-9A44-464D3C76B155}">
      <dgm:prSet custT="1"/>
      <dgm:spPr/>
      <dgm:t>
        <a:bodyPr/>
        <a:lstStyle/>
        <a:p>
          <a:r>
            <a:rPr lang="en-US" sz="1200" dirty="0" smtClean="0">
              <a:effectLst>
                <a:outerShdw blurRad="38100" dist="38100" dir="2700000" algn="tl">
                  <a:srgbClr val="000000">
                    <a:alpha val="43137"/>
                  </a:srgbClr>
                </a:outerShdw>
              </a:effectLst>
            </a:rPr>
            <a:t>December 2017- European governance and the issue of sovereignty- </a:t>
          </a:r>
        </a:p>
        <a:p>
          <a:r>
            <a:rPr lang="en-US" sz="1200" dirty="0" smtClean="0">
              <a:effectLst>
                <a:outerShdw blurRad="38100" dist="38100" dir="2700000" algn="tl">
                  <a:srgbClr val="000000">
                    <a:alpha val="43137"/>
                  </a:srgbClr>
                </a:outerShdw>
              </a:effectLst>
            </a:rPr>
            <a:t>University of Luxembourg</a:t>
          </a:r>
        </a:p>
        <a:p>
          <a:r>
            <a:rPr lang="en-US" sz="1200" dirty="0" smtClean="0">
              <a:effectLst>
                <a:outerShdw blurRad="38100" dist="38100" dir="2700000" algn="tl">
                  <a:srgbClr val="000000">
                    <a:alpha val="43137"/>
                  </a:srgbClr>
                </a:outerShdw>
              </a:effectLst>
            </a:rPr>
            <a:t>Three days</a:t>
          </a:r>
        </a:p>
        <a:p>
          <a:r>
            <a:rPr lang="en-US" sz="1200" dirty="0" smtClean="0">
              <a:effectLst>
                <a:outerShdw blurRad="38100" dist="38100" dir="2700000" algn="tl">
                  <a:srgbClr val="000000">
                    <a:alpha val="43137"/>
                  </a:srgbClr>
                </a:outerShdw>
              </a:effectLst>
            </a:rPr>
            <a:t>Special issue-  Governance, Willey Editions</a:t>
          </a:r>
          <a:endParaRPr lang="en-US" sz="1200" dirty="0">
            <a:effectLst>
              <a:outerShdw blurRad="38100" dist="38100" dir="2700000" algn="tl">
                <a:srgbClr val="000000">
                  <a:alpha val="43137"/>
                </a:srgbClr>
              </a:outerShdw>
            </a:effectLst>
          </a:endParaRPr>
        </a:p>
      </dgm:t>
    </dgm:pt>
    <dgm:pt modelId="{EDDF2738-684D-40ED-AC42-ED8FD70791DF}" type="parTrans" cxnId="{48BF9E06-CF9E-4B24-9CA1-3FCB600C2806}">
      <dgm:prSet/>
      <dgm:spPr/>
      <dgm:t>
        <a:bodyPr/>
        <a:lstStyle/>
        <a:p>
          <a:endParaRPr lang="en-US"/>
        </a:p>
      </dgm:t>
    </dgm:pt>
    <dgm:pt modelId="{8D22FB09-4FA9-4509-BA67-CA20D7DC709E}" type="sibTrans" cxnId="{48BF9E06-CF9E-4B24-9CA1-3FCB600C2806}">
      <dgm:prSet/>
      <dgm:spPr/>
      <dgm:t>
        <a:bodyPr/>
        <a:lstStyle/>
        <a:p>
          <a:endParaRPr lang="en-US"/>
        </a:p>
      </dgm:t>
    </dgm:pt>
    <dgm:pt modelId="{E003D631-B229-43C5-B2AB-1B7D06BEC22E}">
      <dgm:prSet phldrT="[Text]" custT="1"/>
      <dgm:spPr/>
      <dgm:t>
        <a:bodyPr/>
        <a:lstStyle/>
        <a:p>
          <a:r>
            <a:rPr lang="en-US" sz="1200" dirty="0" smtClean="0">
              <a:effectLst>
                <a:outerShdw blurRad="38100" dist="38100" dir="2700000" algn="tl">
                  <a:srgbClr val="000000">
                    <a:alpha val="43137"/>
                  </a:srgbClr>
                </a:outerShdw>
              </a:effectLst>
            </a:rPr>
            <a:t>December 2019- The state of Europeanization of legal and political orders- </a:t>
          </a:r>
        </a:p>
        <a:p>
          <a:r>
            <a:rPr lang="en-US" sz="1200" dirty="0" smtClean="0">
              <a:effectLst>
                <a:outerShdw blurRad="38100" dist="38100" dir="2700000" algn="tl">
                  <a:srgbClr val="000000">
                    <a:alpha val="43137"/>
                  </a:srgbClr>
                </a:outerShdw>
              </a:effectLst>
            </a:rPr>
            <a:t>University of Luxembourg</a:t>
          </a:r>
        </a:p>
        <a:p>
          <a:r>
            <a:rPr lang="en-US" sz="1200" dirty="0" smtClean="0">
              <a:effectLst>
                <a:outerShdw blurRad="38100" dist="38100" dir="2700000" algn="tl">
                  <a:srgbClr val="000000">
                    <a:alpha val="43137"/>
                  </a:srgbClr>
                </a:outerShdw>
              </a:effectLst>
            </a:rPr>
            <a:t>Three days</a:t>
          </a:r>
        </a:p>
        <a:p>
          <a:r>
            <a:rPr lang="en-US" sz="1200" dirty="0" smtClean="0">
              <a:effectLst>
                <a:outerShdw blurRad="38100" dist="38100" dir="2700000" algn="tl">
                  <a:srgbClr val="000000">
                    <a:alpha val="43137"/>
                  </a:srgbClr>
                </a:outerShdw>
              </a:effectLst>
            </a:rPr>
            <a:t>Collection </a:t>
          </a:r>
          <a:r>
            <a:rPr lang="en-US" sz="1200" dirty="0" err="1" smtClean="0">
              <a:effectLst>
                <a:outerShdw blurRad="38100" dist="38100" dir="2700000" algn="tl">
                  <a:srgbClr val="000000">
                    <a:alpha val="43137"/>
                  </a:srgbClr>
                </a:outerShdw>
              </a:effectLst>
            </a:rPr>
            <a:t>études</a:t>
          </a:r>
          <a:r>
            <a:rPr lang="en-US" sz="1200" dirty="0" smtClean="0">
              <a:effectLst>
                <a:outerShdw blurRad="38100" dist="38100" dir="2700000" algn="tl">
                  <a:srgbClr val="000000">
                    <a:alpha val="43137"/>
                  </a:srgbClr>
                </a:outerShdw>
              </a:effectLst>
            </a:rPr>
            <a:t> </a:t>
          </a:r>
          <a:r>
            <a:rPr lang="en-US" sz="1200" dirty="0" err="1" smtClean="0">
              <a:effectLst>
                <a:outerShdw blurRad="38100" dist="38100" dir="2700000" algn="tl">
                  <a:srgbClr val="000000">
                    <a:alpha val="43137"/>
                  </a:srgbClr>
                </a:outerShdw>
              </a:effectLst>
            </a:rPr>
            <a:t>parlementaires</a:t>
          </a:r>
          <a:r>
            <a:rPr lang="en-US" sz="1200" dirty="0" smtClean="0">
              <a:effectLst>
                <a:outerShdw blurRad="38100" dist="38100" dir="2700000" algn="tl">
                  <a:srgbClr val="000000">
                    <a:alpha val="43137"/>
                  </a:srgbClr>
                </a:outerShdw>
              </a:effectLst>
            </a:rPr>
            <a:t>, </a:t>
          </a:r>
          <a:r>
            <a:rPr lang="en-US" sz="1200" dirty="0" err="1" smtClean="0">
              <a:effectLst>
                <a:outerShdw blurRad="38100" dist="38100" dir="2700000" algn="tl">
                  <a:srgbClr val="000000">
                    <a:alpha val="43137"/>
                  </a:srgbClr>
                </a:outerShdw>
              </a:effectLst>
            </a:rPr>
            <a:t>Larcier</a:t>
          </a:r>
          <a:endParaRPr lang="en-US" sz="1200" dirty="0">
            <a:effectLst>
              <a:outerShdw blurRad="38100" dist="38100" dir="2700000" algn="tl">
                <a:srgbClr val="000000">
                  <a:alpha val="43137"/>
                </a:srgbClr>
              </a:outerShdw>
            </a:effectLst>
          </a:endParaRPr>
        </a:p>
      </dgm:t>
    </dgm:pt>
    <dgm:pt modelId="{CC399F1A-CDAF-4471-B999-A538F71E52DD}" type="parTrans" cxnId="{BCBE3C44-2269-4253-88DA-0230FC41FA8C}">
      <dgm:prSet/>
      <dgm:spPr/>
      <dgm:t>
        <a:bodyPr/>
        <a:lstStyle/>
        <a:p>
          <a:endParaRPr lang="en-US"/>
        </a:p>
      </dgm:t>
    </dgm:pt>
    <dgm:pt modelId="{5BBBC4E2-C215-4E38-B7A8-EA6CAC8ED36F}" type="sibTrans" cxnId="{BCBE3C44-2269-4253-88DA-0230FC41FA8C}">
      <dgm:prSet/>
      <dgm:spPr/>
      <dgm:t>
        <a:bodyPr/>
        <a:lstStyle/>
        <a:p>
          <a:endParaRPr lang="en-US"/>
        </a:p>
      </dgm:t>
    </dgm:pt>
    <dgm:pt modelId="{733ACB97-A5A3-40EC-9693-6C1192097810}">
      <dgm:prSet phldrT="[Text]" custT="1"/>
      <dgm:spPr/>
      <dgm:t>
        <a:bodyPr/>
        <a:lstStyle/>
        <a:p>
          <a:r>
            <a:rPr lang="en-US" sz="1200" dirty="0" smtClean="0">
              <a:effectLst>
                <a:outerShdw blurRad="38100" dist="38100" dir="2700000" algn="tl">
                  <a:srgbClr val="000000">
                    <a:alpha val="43137"/>
                  </a:srgbClr>
                </a:outerShdw>
              </a:effectLst>
            </a:rPr>
            <a:t>December 2018- European Governance and democratic and social innovation- University of Luxembourg</a:t>
          </a:r>
        </a:p>
        <a:p>
          <a:r>
            <a:rPr lang="en-US" sz="1200" dirty="0" smtClean="0">
              <a:effectLst>
                <a:outerShdw blurRad="38100" dist="38100" dir="2700000" algn="tl">
                  <a:srgbClr val="000000">
                    <a:alpha val="43137"/>
                  </a:srgbClr>
                </a:outerShdw>
              </a:effectLst>
            </a:rPr>
            <a:t>Three days</a:t>
          </a:r>
        </a:p>
        <a:p>
          <a:r>
            <a:rPr lang="en-US" sz="1200" dirty="0" smtClean="0">
              <a:effectLst>
                <a:outerShdw blurRad="38100" dist="38100" dir="2700000" algn="tl">
                  <a:srgbClr val="000000">
                    <a:alpha val="43137"/>
                  </a:srgbClr>
                </a:outerShdw>
              </a:effectLst>
            </a:rPr>
            <a:t>Collection </a:t>
          </a:r>
          <a:r>
            <a:rPr lang="en-US" sz="1200" dirty="0" err="1" smtClean="0">
              <a:effectLst>
                <a:outerShdw blurRad="38100" dist="38100" dir="2700000" algn="tl">
                  <a:srgbClr val="000000">
                    <a:alpha val="43137"/>
                  </a:srgbClr>
                </a:outerShdw>
              </a:effectLst>
            </a:rPr>
            <a:t>études</a:t>
          </a:r>
          <a:r>
            <a:rPr lang="en-US" sz="1200" dirty="0" smtClean="0">
              <a:effectLst>
                <a:outerShdw blurRad="38100" dist="38100" dir="2700000" algn="tl">
                  <a:srgbClr val="000000">
                    <a:alpha val="43137"/>
                  </a:srgbClr>
                </a:outerShdw>
              </a:effectLst>
            </a:rPr>
            <a:t> </a:t>
          </a:r>
          <a:r>
            <a:rPr lang="en-US" sz="1200" dirty="0" err="1" smtClean="0">
              <a:effectLst>
                <a:outerShdw blurRad="38100" dist="38100" dir="2700000" algn="tl">
                  <a:srgbClr val="000000">
                    <a:alpha val="43137"/>
                  </a:srgbClr>
                </a:outerShdw>
              </a:effectLst>
            </a:rPr>
            <a:t>parlementaires</a:t>
          </a:r>
          <a:r>
            <a:rPr lang="en-US" sz="1200" dirty="0" smtClean="0">
              <a:effectLst>
                <a:outerShdw blurRad="38100" dist="38100" dir="2700000" algn="tl">
                  <a:srgbClr val="000000">
                    <a:alpha val="43137"/>
                  </a:srgbClr>
                </a:outerShdw>
              </a:effectLst>
            </a:rPr>
            <a:t>, </a:t>
          </a:r>
          <a:r>
            <a:rPr lang="en-US" sz="1200" dirty="0" err="1" smtClean="0">
              <a:effectLst>
                <a:outerShdw blurRad="38100" dist="38100" dir="2700000" algn="tl">
                  <a:srgbClr val="000000">
                    <a:alpha val="43137"/>
                  </a:srgbClr>
                </a:outerShdw>
              </a:effectLst>
            </a:rPr>
            <a:t>Larcier</a:t>
          </a:r>
          <a:endParaRPr lang="en-US" sz="1200" dirty="0">
            <a:effectLst>
              <a:outerShdw blurRad="38100" dist="38100" dir="2700000" algn="tl">
                <a:srgbClr val="000000">
                  <a:alpha val="43137"/>
                </a:srgbClr>
              </a:outerShdw>
            </a:effectLst>
          </a:endParaRPr>
        </a:p>
      </dgm:t>
    </dgm:pt>
    <dgm:pt modelId="{6340AFE2-FF1A-43FA-ACB4-C6A46615E69F}" type="parTrans" cxnId="{58C19430-B840-4501-96D2-73BD66872006}">
      <dgm:prSet/>
      <dgm:spPr/>
      <dgm:t>
        <a:bodyPr/>
        <a:lstStyle/>
        <a:p>
          <a:endParaRPr lang="en-US"/>
        </a:p>
      </dgm:t>
    </dgm:pt>
    <dgm:pt modelId="{1EB685DE-B630-414A-8136-0DD89F8284D6}" type="sibTrans" cxnId="{58C19430-B840-4501-96D2-73BD66872006}">
      <dgm:prSet/>
      <dgm:spPr/>
      <dgm:t>
        <a:bodyPr/>
        <a:lstStyle/>
        <a:p>
          <a:endParaRPr lang="en-US"/>
        </a:p>
      </dgm:t>
    </dgm:pt>
    <dgm:pt modelId="{F9E2102B-0FC3-4B0E-BD1F-E6784AA65BAF}" type="pres">
      <dgm:prSet presAssocID="{B414EBE1-2FC0-4644-898A-5395759565D9}" presName="diagram" presStyleCnt="0">
        <dgm:presLayoutVars>
          <dgm:dir/>
          <dgm:resizeHandles val="exact"/>
        </dgm:presLayoutVars>
      </dgm:prSet>
      <dgm:spPr/>
    </dgm:pt>
    <dgm:pt modelId="{281A6470-CD28-4035-9198-B67C20482593}" type="pres">
      <dgm:prSet presAssocID="{8FEE2EA2-463E-486B-9A44-464D3C76B155}" presName="node" presStyleLbl="node1" presStyleIdx="0" presStyleCnt="3">
        <dgm:presLayoutVars>
          <dgm:bulletEnabled val="1"/>
        </dgm:presLayoutVars>
      </dgm:prSet>
      <dgm:spPr/>
      <dgm:t>
        <a:bodyPr/>
        <a:lstStyle/>
        <a:p>
          <a:endParaRPr lang="en-US"/>
        </a:p>
      </dgm:t>
    </dgm:pt>
    <dgm:pt modelId="{5536D6FB-D3C2-4374-87B8-650A79FE63EA}" type="pres">
      <dgm:prSet presAssocID="{8D22FB09-4FA9-4509-BA67-CA20D7DC709E}" presName="sibTrans" presStyleCnt="0"/>
      <dgm:spPr/>
    </dgm:pt>
    <dgm:pt modelId="{BF8420CC-5041-4E1D-A543-DC43EDB61383}" type="pres">
      <dgm:prSet presAssocID="{E003D631-B229-43C5-B2AB-1B7D06BEC22E}" presName="node" presStyleLbl="node1" presStyleIdx="1" presStyleCnt="3">
        <dgm:presLayoutVars>
          <dgm:bulletEnabled val="1"/>
        </dgm:presLayoutVars>
      </dgm:prSet>
      <dgm:spPr/>
      <dgm:t>
        <a:bodyPr/>
        <a:lstStyle/>
        <a:p>
          <a:endParaRPr lang="en-US"/>
        </a:p>
      </dgm:t>
    </dgm:pt>
    <dgm:pt modelId="{96FF2C02-4766-4F1B-AE15-5850F65DD3D0}" type="pres">
      <dgm:prSet presAssocID="{5BBBC4E2-C215-4E38-B7A8-EA6CAC8ED36F}" presName="sibTrans" presStyleCnt="0"/>
      <dgm:spPr/>
    </dgm:pt>
    <dgm:pt modelId="{CC959936-3EC6-4B22-AB4E-DEF62223C682}" type="pres">
      <dgm:prSet presAssocID="{733ACB97-A5A3-40EC-9693-6C1192097810}" presName="node" presStyleLbl="node1" presStyleIdx="2" presStyleCnt="3" custLinFactNeighborY="3805">
        <dgm:presLayoutVars>
          <dgm:bulletEnabled val="1"/>
        </dgm:presLayoutVars>
      </dgm:prSet>
      <dgm:spPr/>
      <dgm:t>
        <a:bodyPr/>
        <a:lstStyle/>
        <a:p>
          <a:endParaRPr lang="en-US"/>
        </a:p>
      </dgm:t>
    </dgm:pt>
  </dgm:ptLst>
  <dgm:cxnLst>
    <dgm:cxn modelId="{58C19430-B840-4501-96D2-73BD66872006}" srcId="{B414EBE1-2FC0-4644-898A-5395759565D9}" destId="{733ACB97-A5A3-40EC-9693-6C1192097810}" srcOrd="2" destOrd="0" parTransId="{6340AFE2-FF1A-43FA-ACB4-C6A46615E69F}" sibTransId="{1EB685DE-B630-414A-8136-0DD89F8284D6}"/>
    <dgm:cxn modelId="{48BF9E06-CF9E-4B24-9CA1-3FCB600C2806}" srcId="{B414EBE1-2FC0-4644-898A-5395759565D9}" destId="{8FEE2EA2-463E-486B-9A44-464D3C76B155}" srcOrd="0" destOrd="0" parTransId="{EDDF2738-684D-40ED-AC42-ED8FD70791DF}" sibTransId="{8D22FB09-4FA9-4509-BA67-CA20D7DC709E}"/>
    <dgm:cxn modelId="{70F6EFB6-5934-4800-A6B9-46BAEABED763}" type="presOf" srcId="{8FEE2EA2-463E-486B-9A44-464D3C76B155}" destId="{281A6470-CD28-4035-9198-B67C20482593}" srcOrd="0" destOrd="0" presId="urn:microsoft.com/office/officeart/2005/8/layout/default"/>
    <dgm:cxn modelId="{653CFCF6-EA94-4D0D-B11C-89C3EE35EDA6}" type="presOf" srcId="{E003D631-B229-43C5-B2AB-1B7D06BEC22E}" destId="{BF8420CC-5041-4E1D-A543-DC43EDB61383}" srcOrd="0" destOrd="0" presId="urn:microsoft.com/office/officeart/2005/8/layout/default"/>
    <dgm:cxn modelId="{BCBE3C44-2269-4253-88DA-0230FC41FA8C}" srcId="{B414EBE1-2FC0-4644-898A-5395759565D9}" destId="{E003D631-B229-43C5-B2AB-1B7D06BEC22E}" srcOrd="1" destOrd="0" parTransId="{CC399F1A-CDAF-4471-B999-A538F71E52DD}" sibTransId="{5BBBC4E2-C215-4E38-B7A8-EA6CAC8ED36F}"/>
    <dgm:cxn modelId="{EE448BAB-8151-4A4A-B963-C6FBD19EE7B0}" type="presOf" srcId="{733ACB97-A5A3-40EC-9693-6C1192097810}" destId="{CC959936-3EC6-4B22-AB4E-DEF62223C682}" srcOrd="0" destOrd="0" presId="urn:microsoft.com/office/officeart/2005/8/layout/default"/>
    <dgm:cxn modelId="{A74603C4-A2FD-4F5B-8BF5-3C4BD3D2BFC4}" type="presOf" srcId="{B414EBE1-2FC0-4644-898A-5395759565D9}" destId="{F9E2102B-0FC3-4B0E-BD1F-E6784AA65BAF}" srcOrd="0" destOrd="0" presId="urn:microsoft.com/office/officeart/2005/8/layout/default"/>
    <dgm:cxn modelId="{1402B8C0-9E2C-49DE-B1DA-EF5F3C3E18B6}" type="presParOf" srcId="{F9E2102B-0FC3-4B0E-BD1F-E6784AA65BAF}" destId="{281A6470-CD28-4035-9198-B67C20482593}" srcOrd="0" destOrd="0" presId="urn:microsoft.com/office/officeart/2005/8/layout/default"/>
    <dgm:cxn modelId="{855C53CA-DD8D-4924-977B-C2BBA28F28E8}" type="presParOf" srcId="{F9E2102B-0FC3-4B0E-BD1F-E6784AA65BAF}" destId="{5536D6FB-D3C2-4374-87B8-650A79FE63EA}" srcOrd="1" destOrd="0" presId="urn:microsoft.com/office/officeart/2005/8/layout/default"/>
    <dgm:cxn modelId="{3656E674-C0C3-4952-A472-762B829CD93C}" type="presParOf" srcId="{F9E2102B-0FC3-4B0E-BD1F-E6784AA65BAF}" destId="{BF8420CC-5041-4E1D-A543-DC43EDB61383}" srcOrd="2" destOrd="0" presId="urn:microsoft.com/office/officeart/2005/8/layout/default"/>
    <dgm:cxn modelId="{3F476D11-16E6-4938-BF18-78F2F0FCD5C5}" type="presParOf" srcId="{F9E2102B-0FC3-4B0E-BD1F-E6784AA65BAF}" destId="{96FF2C02-4766-4F1B-AE15-5850F65DD3D0}" srcOrd="3" destOrd="0" presId="urn:microsoft.com/office/officeart/2005/8/layout/default"/>
    <dgm:cxn modelId="{C05A9DDC-B0B1-4BEC-97A3-D6AB7BC2FE19}" type="presParOf" srcId="{F9E2102B-0FC3-4B0E-BD1F-E6784AA65BAF}" destId="{CC959936-3EC6-4B22-AB4E-DEF62223C68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4F0714-EB2A-49CC-9E58-C2F2DB69E9DF}"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fr-CH"/>
        </a:p>
      </dgm:t>
    </dgm:pt>
    <dgm:pt modelId="{02FC3BAE-7F88-4118-B306-0BEBEE22DCCA}">
      <dgm:prSet phldrT="[Text]"/>
      <dgm:spPr/>
      <dgm:t>
        <a:bodyPr/>
        <a:lstStyle/>
        <a:p>
          <a:r>
            <a:rPr lang="en-US" noProof="0" dirty="0" smtClean="0">
              <a:effectLst>
                <a:outerShdw blurRad="38100" dist="38100" dir="2700000" algn="tl">
                  <a:srgbClr val="000000">
                    <a:alpha val="43137"/>
                  </a:srgbClr>
                </a:outerShdw>
              </a:effectLst>
            </a:rPr>
            <a:t>Doctoral School on European Governance</a:t>
          </a:r>
        </a:p>
        <a:p>
          <a:r>
            <a:rPr lang="en-US" noProof="0" dirty="0" smtClean="0">
              <a:effectLst>
                <a:outerShdw blurRad="38100" dist="38100" dir="2700000" algn="tl">
                  <a:srgbClr val="000000">
                    <a:alpha val="43137"/>
                  </a:srgbClr>
                </a:outerShdw>
              </a:effectLst>
            </a:rPr>
            <a:t>2017-2020</a:t>
          </a:r>
          <a:endParaRPr lang="en-US" noProof="0" dirty="0">
            <a:effectLst>
              <a:outerShdw blurRad="38100" dist="38100" dir="2700000" algn="tl">
                <a:srgbClr val="000000">
                  <a:alpha val="43137"/>
                </a:srgbClr>
              </a:outerShdw>
            </a:effectLst>
          </a:endParaRPr>
        </a:p>
      </dgm:t>
    </dgm:pt>
    <dgm:pt modelId="{AA8C7D28-BA75-4981-B1FC-B0C9D0B3F8CD}" type="parTrans" cxnId="{0D14DD28-B51B-4CD4-B75F-DB283C2638BD}">
      <dgm:prSet/>
      <dgm:spPr/>
      <dgm:t>
        <a:bodyPr/>
        <a:lstStyle/>
        <a:p>
          <a:endParaRPr lang="fr-CH"/>
        </a:p>
      </dgm:t>
    </dgm:pt>
    <dgm:pt modelId="{7224F927-2BA4-4057-AF81-A1126CF75D70}" type="sibTrans" cxnId="{0D14DD28-B51B-4CD4-B75F-DB283C2638BD}">
      <dgm:prSet/>
      <dgm:spPr/>
      <dgm:t>
        <a:bodyPr/>
        <a:lstStyle/>
        <a:p>
          <a:endParaRPr lang="fr-CH"/>
        </a:p>
      </dgm:t>
    </dgm:pt>
    <dgm:pt modelId="{96E2034D-8E36-4649-BD6C-E1F1BB4DDBB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effectLst>
                <a:outerShdw blurRad="38100" dist="38100" dir="2700000" algn="tl">
                  <a:srgbClr val="000000">
                    <a:alpha val="43137"/>
                  </a:srgbClr>
                </a:outerShdw>
              </a:effectLst>
            </a:rPr>
            <a:t>European Governance Universities Network- Jean Monnet Action 2017-2020</a:t>
          </a:r>
        </a:p>
      </dgm:t>
    </dgm:pt>
    <dgm:pt modelId="{7FBE352A-4612-4F17-BD8D-8448BA3378B5}" type="parTrans" cxnId="{BAD33515-233E-4BF1-87E9-6CADF9AB1754}">
      <dgm:prSet/>
      <dgm:spPr/>
      <dgm:t>
        <a:bodyPr/>
        <a:lstStyle/>
        <a:p>
          <a:endParaRPr lang="fr-CH"/>
        </a:p>
      </dgm:t>
    </dgm:pt>
    <dgm:pt modelId="{8C540073-409C-4E66-99F7-ADD8BFA7D653}" type="sibTrans" cxnId="{BAD33515-233E-4BF1-87E9-6CADF9AB1754}">
      <dgm:prSet/>
      <dgm:spPr/>
      <dgm:t>
        <a:bodyPr/>
        <a:lstStyle/>
        <a:p>
          <a:endParaRPr lang="fr-CH"/>
        </a:p>
      </dgm:t>
    </dgm:pt>
    <dgm:pt modelId="{C051DAE2-5F26-41C3-8B23-DAE4B5B4649B}">
      <dgm:prSet phldrT="[Text]"/>
      <dgm:spPr/>
      <dgm:t>
        <a:bodyPr/>
        <a:lstStyle/>
        <a:p>
          <a:r>
            <a:rPr lang="en-US" noProof="0" dirty="0" smtClean="0">
              <a:effectLst>
                <a:outerShdw blurRad="38100" dist="38100" dir="2700000" algn="tl">
                  <a:srgbClr val="000000">
                    <a:alpha val="43137"/>
                  </a:srgbClr>
                </a:outerShdw>
              </a:effectLst>
            </a:rPr>
            <a:t>International Publications on European Governance</a:t>
          </a:r>
          <a:endParaRPr lang="en-US" noProof="0" dirty="0">
            <a:effectLst>
              <a:outerShdw blurRad="38100" dist="38100" dir="2700000" algn="tl">
                <a:srgbClr val="000000">
                  <a:alpha val="43137"/>
                </a:srgbClr>
              </a:outerShdw>
            </a:effectLst>
          </a:endParaRPr>
        </a:p>
      </dgm:t>
    </dgm:pt>
    <dgm:pt modelId="{B80AC4A5-355A-47FD-A921-9F400C484D47}" type="parTrans" cxnId="{877CF142-850C-47CD-BB4A-A2FC9434E52E}">
      <dgm:prSet/>
      <dgm:spPr/>
      <dgm:t>
        <a:bodyPr/>
        <a:lstStyle/>
        <a:p>
          <a:endParaRPr lang="fr-CH"/>
        </a:p>
      </dgm:t>
    </dgm:pt>
    <dgm:pt modelId="{9B6AC6FE-B6C1-4607-B3E1-AB9D807ED3EA}" type="sibTrans" cxnId="{877CF142-850C-47CD-BB4A-A2FC9434E52E}">
      <dgm:prSet/>
      <dgm:spPr/>
      <dgm:t>
        <a:bodyPr/>
        <a:lstStyle/>
        <a:p>
          <a:endParaRPr lang="fr-CH"/>
        </a:p>
      </dgm:t>
    </dgm:pt>
    <dgm:pt modelId="{55226FAD-8177-4B93-867F-309B69F9B4B7}">
      <dgm:prSet phldrT="[Text]"/>
      <dgm:spPr/>
      <dgm:t>
        <a:bodyPr/>
        <a:lstStyle/>
        <a:p>
          <a:r>
            <a:rPr lang="en-US" noProof="0" dirty="0" smtClean="0">
              <a:effectLst>
                <a:outerShdw blurRad="38100" dist="38100" dir="2700000" algn="tl">
                  <a:srgbClr val="000000">
                    <a:alpha val="43137"/>
                  </a:srgbClr>
                </a:outerShdw>
              </a:effectLst>
            </a:rPr>
            <a:t>Research Partnerships with universities, public institutions, corporates and NGOs</a:t>
          </a:r>
          <a:endParaRPr lang="en-US" noProof="0" dirty="0">
            <a:effectLst>
              <a:outerShdw blurRad="38100" dist="38100" dir="2700000" algn="tl">
                <a:srgbClr val="000000">
                  <a:alpha val="43137"/>
                </a:srgbClr>
              </a:outerShdw>
            </a:effectLst>
          </a:endParaRPr>
        </a:p>
      </dgm:t>
    </dgm:pt>
    <dgm:pt modelId="{62402EA1-4D07-439D-BE0F-3F58B502C2D4}" type="parTrans" cxnId="{529F101D-C28D-4001-B723-B27FB80705B5}">
      <dgm:prSet/>
      <dgm:spPr/>
      <dgm:t>
        <a:bodyPr/>
        <a:lstStyle/>
        <a:p>
          <a:endParaRPr lang="en-US"/>
        </a:p>
      </dgm:t>
    </dgm:pt>
    <dgm:pt modelId="{30DBEF3E-1923-4719-BCC7-C42C3D2F7F13}" type="sibTrans" cxnId="{529F101D-C28D-4001-B723-B27FB80705B5}">
      <dgm:prSet/>
      <dgm:spPr/>
      <dgm:t>
        <a:bodyPr/>
        <a:lstStyle/>
        <a:p>
          <a:endParaRPr lang="en-US"/>
        </a:p>
      </dgm:t>
    </dgm:pt>
    <dgm:pt modelId="{85114499-F4BE-4874-AC93-9F913F71E0A1}" type="pres">
      <dgm:prSet presAssocID="{F44F0714-EB2A-49CC-9E58-C2F2DB69E9DF}" presName="diagram" presStyleCnt="0">
        <dgm:presLayoutVars>
          <dgm:dir/>
          <dgm:resizeHandles val="exact"/>
        </dgm:presLayoutVars>
      </dgm:prSet>
      <dgm:spPr/>
      <dgm:t>
        <a:bodyPr/>
        <a:lstStyle/>
        <a:p>
          <a:endParaRPr lang="fr-LU"/>
        </a:p>
      </dgm:t>
    </dgm:pt>
    <dgm:pt modelId="{2CA3DF76-7AAF-4BA8-8272-F2B23AFC9BDF}" type="pres">
      <dgm:prSet presAssocID="{02FC3BAE-7F88-4118-B306-0BEBEE22DCCA}" presName="node" presStyleLbl="node1" presStyleIdx="0" presStyleCnt="4">
        <dgm:presLayoutVars>
          <dgm:bulletEnabled val="1"/>
        </dgm:presLayoutVars>
      </dgm:prSet>
      <dgm:spPr/>
      <dgm:t>
        <a:bodyPr/>
        <a:lstStyle/>
        <a:p>
          <a:endParaRPr lang="fr-CH"/>
        </a:p>
      </dgm:t>
    </dgm:pt>
    <dgm:pt modelId="{E07BF9E2-C120-4772-8038-5C9E754BEF68}" type="pres">
      <dgm:prSet presAssocID="{7224F927-2BA4-4057-AF81-A1126CF75D70}" presName="sibTrans" presStyleCnt="0"/>
      <dgm:spPr/>
      <dgm:t>
        <a:bodyPr/>
        <a:lstStyle/>
        <a:p>
          <a:endParaRPr lang="en-US"/>
        </a:p>
      </dgm:t>
    </dgm:pt>
    <dgm:pt modelId="{EC1962FD-FB6A-4844-BA75-5F19F838D469}" type="pres">
      <dgm:prSet presAssocID="{96E2034D-8E36-4649-BD6C-E1F1BB4DDBB7}" presName="node" presStyleLbl="node1" presStyleIdx="1" presStyleCnt="4">
        <dgm:presLayoutVars>
          <dgm:bulletEnabled val="1"/>
        </dgm:presLayoutVars>
      </dgm:prSet>
      <dgm:spPr/>
      <dgm:t>
        <a:bodyPr/>
        <a:lstStyle/>
        <a:p>
          <a:endParaRPr lang="fr-CH"/>
        </a:p>
      </dgm:t>
    </dgm:pt>
    <dgm:pt modelId="{65213F0C-F0B2-449A-8A0D-498AEAE3E8F5}" type="pres">
      <dgm:prSet presAssocID="{8C540073-409C-4E66-99F7-ADD8BFA7D653}" presName="sibTrans" presStyleCnt="0"/>
      <dgm:spPr/>
      <dgm:t>
        <a:bodyPr/>
        <a:lstStyle/>
        <a:p>
          <a:endParaRPr lang="en-US"/>
        </a:p>
      </dgm:t>
    </dgm:pt>
    <dgm:pt modelId="{B2360634-2833-4B41-9618-0E4B290CC0C1}" type="pres">
      <dgm:prSet presAssocID="{C051DAE2-5F26-41C3-8B23-DAE4B5B4649B}" presName="node" presStyleLbl="node1" presStyleIdx="2" presStyleCnt="4">
        <dgm:presLayoutVars>
          <dgm:bulletEnabled val="1"/>
        </dgm:presLayoutVars>
      </dgm:prSet>
      <dgm:spPr/>
      <dgm:t>
        <a:bodyPr/>
        <a:lstStyle/>
        <a:p>
          <a:endParaRPr lang="fr-CH"/>
        </a:p>
      </dgm:t>
    </dgm:pt>
    <dgm:pt modelId="{6B041958-A718-4647-9CA0-737AB8919417}" type="pres">
      <dgm:prSet presAssocID="{9B6AC6FE-B6C1-4607-B3E1-AB9D807ED3EA}" presName="sibTrans" presStyleCnt="0"/>
      <dgm:spPr/>
    </dgm:pt>
    <dgm:pt modelId="{121468C9-D727-45AD-8131-90363D73A3AB}" type="pres">
      <dgm:prSet presAssocID="{55226FAD-8177-4B93-867F-309B69F9B4B7}" presName="node" presStyleLbl="node1" presStyleIdx="3" presStyleCnt="4">
        <dgm:presLayoutVars>
          <dgm:bulletEnabled val="1"/>
        </dgm:presLayoutVars>
      </dgm:prSet>
      <dgm:spPr/>
      <dgm:t>
        <a:bodyPr/>
        <a:lstStyle/>
        <a:p>
          <a:endParaRPr lang="en-US"/>
        </a:p>
      </dgm:t>
    </dgm:pt>
  </dgm:ptLst>
  <dgm:cxnLst>
    <dgm:cxn modelId="{8A47373E-1AEC-4236-A246-75506CF7F4F6}" type="presOf" srcId="{55226FAD-8177-4B93-867F-309B69F9B4B7}" destId="{121468C9-D727-45AD-8131-90363D73A3AB}" srcOrd="0" destOrd="0" presId="urn:microsoft.com/office/officeart/2005/8/layout/default"/>
    <dgm:cxn modelId="{749A4C83-C2C9-4980-A72A-1EF0E0BAEA4C}" type="presOf" srcId="{96E2034D-8E36-4649-BD6C-E1F1BB4DDBB7}" destId="{EC1962FD-FB6A-4844-BA75-5F19F838D469}" srcOrd="0" destOrd="0" presId="urn:microsoft.com/office/officeart/2005/8/layout/default"/>
    <dgm:cxn modelId="{922F8F8D-1E53-4C20-BD0B-453CCE38BE00}" type="presOf" srcId="{F44F0714-EB2A-49CC-9E58-C2F2DB69E9DF}" destId="{85114499-F4BE-4874-AC93-9F913F71E0A1}" srcOrd="0" destOrd="0" presId="urn:microsoft.com/office/officeart/2005/8/layout/default"/>
    <dgm:cxn modelId="{0D14DD28-B51B-4CD4-B75F-DB283C2638BD}" srcId="{F44F0714-EB2A-49CC-9E58-C2F2DB69E9DF}" destId="{02FC3BAE-7F88-4118-B306-0BEBEE22DCCA}" srcOrd="0" destOrd="0" parTransId="{AA8C7D28-BA75-4981-B1FC-B0C9D0B3F8CD}" sibTransId="{7224F927-2BA4-4057-AF81-A1126CF75D70}"/>
    <dgm:cxn modelId="{877CF142-850C-47CD-BB4A-A2FC9434E52E}" srcId="{F44F0714-EB2A-49CC-9E58-C2F2DB69E9DF}" destId="{C051DAE2-5F26-41C3-8B23-DAE4B5B4649B}" srcOrd="2" destOrd="0" parTransId="{B80AC4A5-355A-47FD-A921-9F400C484D47}" sibTransId="{9B6AC6FE-B6C1-4607-B3E1-AB9D807ED3EA}"/>
    <dgm:cxn modelId="{BAD33515-233E-4BF1-87E9-6CADF9AB1754}" srcId="{F44F0714-EB2A-49CC-9E58-C2F2DB69E9DF}" destId="{96E2034D-8E36-4649-BD6C-E1F1BB4DDBB7}" srcOrd="1" destOrd="0" parTransId="{7FBE352A-4612-4F17-BD8D-8448BA3378B5}" sibTransId="{8C540073-409C-4E66-99F7-ADD8BFA7D653}"/>
    <dgm:cxn modelId="{8ADC6B45-57DA-4245-9F1F-6F7BDE827E47}" type="presOf" srcId="{C051DAE2-5F26-41C3-8B23-DAE4B5B4649B}" destId="{B2360634-2833-4B41-9618-0E4B290CC0C1}" srcOrd="0" destOrd="0" presId="urn:microsoft.com/office/officeart/2005/8/layout/default"/>
    <dgm:cxn modelId="{60D20012-EA16-4B80-B8B6-9ADDEAA15DA3}" type="presOf" srcId="{02FC3BAE-7F88-4118-B306-0BEBEE22DCCA}" destId="{2CA3DF76-7AAF-4BA8-8272-F2B23AFC9BDF}" srcOrd="0" destOrd="0" presId="urn:microsoft.com/office/officeart/2005/8/layout/default"/>
    <dgm:cxn modelId="{529F101D-C28D-4001-B723-B27FB80705B5}" srcId="{F44F0714-EB2A-49CC-9E58-C2F2DB69E9DF}" destId="{55226FAD-8177-4B93-867F-309B69F9B4B7}" srcOrd="3" destOrd="0" parTransId="{62402EA1-4D07-439D-BE0F-3F58B502C2D4}" sibTransId="{30DBEF3E-1923-4719-BCC7-C42C3D2F7F13}"/>
    <dgm:cxn modelId="{6D7C92F7-20FB-4829-AEAF-B4F3DD088476}" type="presParOf" srcId="{85114499-F4BE-4874-AC93-9F913F71E0A1}" destId="{2CA3DF76-7AAF-4BA8-8272-F2B23AFC9BDF}" srcOrd="0" destOrd="0" presId="urn:microsoft.com/office/officeart/2005/8/layout/default"/>
    <dgm:cxn modelId="{57DA7AD4-0FA7-4C9C-AFEA-8F0A9A722F88}" type="presParOf" srcId="{85114499-F4BE-4874-AC93-9F913F71E0A1}" destId="{E07BF9E2-C120-4772-8038-5C9E754BEF68}" srcOrd="1" destOrd="0" presId="urn:microsoft.com/office/officeart/2005/8/layout/default"/>
    <dgm:cxn modelId="{DDA90502-84E8-4197-B2B4-6F181CC623C0}" type="presParOf" srcId="{85114499-F4BE-4874-AC93-9F913F71E0A1}" destId="{EC1962FD-FB6A-4844-BA75-5F19F838D469}" srcOrd="2" destOrd="0" presId="urn:microsoft.com/office/officeart/2005/8/layout/default"/>
    <dgm:cxn modelId="{02A7C7B2-0CCC-4385-AD89-F350C1F1E71E}" type="presParOf" srcId="{85114499-F4BE-4874-AC93-9F913F71E0A1}" destId="{65213F0C-F0B2-449A-8A0D-498AEAE3E8F5}" srcOrd="3" destOrd="0" presId="urn:microsoft.com/office/officeart/2005/8/layout/default"/>
    <dgm:cxn modelId="{237EB829-1468-47D1-9715-ADC159F5B79E}" type="presParOf" srcId="{85114499-F4BE-4874-AC93-9F913F71E0A1}" destId="{B2360634-2833-4B41-9618-0E4B290CC0C1}" srcOrd="4" destOrd="0" presId="urn:microsoft.com/office/officeart/2005/8/layout/default"/>
    <dgm:cxn modelId="{76021016-723F-49CE-B195-56DFD1D23B6F}" type="presParOf" srcId="{85114499-F4BE-4874-AC93-9F913F71E0A1}" destId="{6B041958-A718-4647-9CA0-737AB8919417}" srcOrd="5" destOrd="0" presId="urn:microsoft.com/office/officeart/2005/8/layout/default"/>
    <dgm:cxn modelId="{6DB6045C-3F3D-4F40-B0A0-B35C3B508A0E}" type="presParOf" srcId="{85114499-F4BE-4874-AC93-9F913F71E0A1}" destId="{121468C9-D727-45AD-8131-90363D73A3A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F2F842-3969-4579-800E-F655631AC371}" type="doc">
      <dgm:prSet loTypeId="urn:microsoft.com/office/officeart/2005/8/layout/hList7" loCatId="list" qsTypeId="urn:microsoft.com/office/officeart/2005/8/quickstyle/3d3" qsCatId="3D" csTypeId="urn:microsoft.com/office/officeart/2005/8/colors/colorful4" csCatId="colorful" phldr="1"/>
      <dgm:spPr/>
    </dgm:pt>
    <dgm:pt modelId="{BCBC67C6-7311-4CDF-AA63-27E6C81BEB8C}">
      <dgm:prSet phldrT="[Text]"/>
      <dgm:spPr/>
      <dgm:t>
        <a:bodyPr/>
        <a:lstStyle/>
        <a:p>
          <a:r>
            <a:rPr lang="en-US" noProof="0" dirty="0" smtClean="0"/>
            <a:t>Populism and Economics </a:t>
          </a:r>
        </a:p>
        <a:p>
          <a:r>
            <a:rPr lang="en-US" noProof="0" dirty="0" smtClean="0"/>
            <a:t>in Europe- last round</a:t>
          </a:r>
        </a:p>
        <a:p>
          <a:r>
            <a:rPr lang="en-US" noProof="0" dirty="0" smtClean="0"/>
            <a:t>12 &amp; 13 June 2017</a:t>
          </a:r>
        </a:p>
        <a:p>
          <a:r>
            <a:rPr lang="en-US" noProof="0" dirty="0" smtClean="0"/>
            <a:t>University of Luxembourg</a:t>
          </a:r>
        </a:p>
        <a:p>
          <a:r>
            <a:rPr lang="en-US" noProof="0" dirty="0" smtClean="0"/>
            <a:t>Postgraduate Seminar Series</a:t>
          </a:r>
          <a:endParaRPr lang="en-US" noProof="0" dirty="0"/>
        </a:p>
      </dgm:t>
    </dgm:pt>
    <dgm:pt modelId="{0D4D3D16-939D-4CB7-890C-618781C26F79}" type="parTrans" cxnId="{C17D5C6E-4D43-4064-9E36-714A9DCD9D27}">
      <dgm:prSet/>
      <dgm:spPr/>
      <dgm:t>
        <a:bodyPr/>
        <a:lstStyle/>
        <a:p>
          <a:endParaRPr lang="fr-FR"/>
        </a:p>
      </dgm:t>
    </dgm:pt>
    <dgm:pt modelId="{E29326AE-7E11-4AAA-B126-AF9E500A5958}" type="sibTrans" cxnId="{C17D5C6E-4D43-4064-9E36-714A9DCD9D27}">
      <dgm:prSet/>
      <dgm:spPr/>
      <dgm:t>
        <a:bodyPr/>
        <a:lstStyle/>
        <a:p>
          <a:endParaRPr lang="fr-FR"/>
        </a:p>
      </dgm:t>
    </dgm:pt>
    <dgm:pt modelId="{4D1FCBE1-B94F-4390-A0B5-1E37FA19AEAD}">
      <dgm:prSet phldrT="[Text]"/>
      <dgm:spPr/>
      <dgm:t>
        <a:bodyPr/>
        <a:lstStyle/>
        <a:p>
          <a:r>
            <a:rPr lang="en-US" noProof="0" dirty="0" smtClean="0">
              <a:effectLst>
                <a:outerShdw blurRad="38100" dist="38100" dir="2700000" algn="tl">
                  <a:srgbClr val="000000">
                    <a:alpha val="43137"/>
                  </a:srgbClr>
                </a:outerShdw>
              </a:effectLst>
            </a:rPr>
            <a:t>Winter School</a:t>
          </a:r>
        </a:p>
        <a:p>
          <a:r>
            <a:rPr lang="en-US" noProof="0" dirty="0" smtClean="0">
              <a:effectLst>
                <a:outerShdw blurRad="38100" dist="38100" dir="2700000" algn="tl">
                  <a:srgbClr val="000000">
                    <a:alpha val="43137"/>
                  </a:srgbClr>
                </a:outerShdw>
              </a:effectLst>
            </a:rPr>
            <a:t>European governance and the issue of sovereignty- </a:t>
          </a:r>
          <a:r>
            <a:rPr lang="en-US" noProof="0" dirty="0" smtClean="0"/>
            <a:t>11 &amp; 12 December 2017</a:t>
          </a:r>
        </a:p>
      </dgm:t>
    </dgm:pt>
    <dgm:pt modelId="{67A968A9-61FF-4F60-BF8A-CFACD19AD0CA}" type="parTrans" cxnId="{8EB0149E-41FE-4B6A-B641-5A5EEF156549}">
      <dgm:prSet/>
      <dgm:spPr/>
      <dgm:t>
        <a:bodyPr/>
        <a:lstStyle/>
        <a:p>
          <a:endParaRPr lang="fr-FR"/>
        </a:p>
      </dgm:t>
    </dgm:pt>
    <dgm:pt modelId="{16DCB92A-60A2-4551-8259-1EB9632F417F}" type="sibTrans" cxnId="{8EB0149E-41FE-4B6A-B641-5A5EEF156549}">
      <dgm:prSet/>
      <dgm:spPr/>
      <dgm:t>
        <a:bodyPr/>
        <a:lstStyle/>
        <a:p>
          <a:endParaRPr lang="fr-FR"/>
        </a:p>
      </dgm:t>
    </dgm:pt>
    <dgm:pt modelId="{20D39B7C-3844-4414-B321-3932EE2AB100}">
      <dgm:prSet phldrT="[Text]"/>
      <dgm:spPr/>
      <dgm:t>
        <a:bodyPr/>
        <a:lstStyle/>
        <a:p>
          <a:r>
            <a:rPr lang="en-US" noProof="0" dirty="0" smtClean="0"/>
            <a:t>Inauguration of European Doctoral School March/April 2017- University of Luxembourg with Michel </a:t>
          </a:r>
          <a:r>
            <a:rPr lang="en-US" noProof="0" dirty="0" err="1" smtClean="0"/>
            <a:t>Barnier</a:t>
          </a:r>
          <a:endParaRPr lang="en-US" noProof="0" dirty="0" smtClean="0"/>
        </a:p>
      </dgm:t>
    </dgm:pt>
    <dgm:pt modelId="{1FE23864-705B-4831-9D05-63F4832FCCAC}" type="parTrans" cxnId="{A996772D-9607-475C-AFC2-9D96FE48847D}">
      <dgm:prSet/>
      <dgm:spPr/>
      <dgm:t>
        <a:bodyPr/>
        <a:lstStyle/>
        <a:p>
          <a:endParaRPr lang="fr-FR"/>
        </a:p>
      </dgm:t>
    </dgm:pt>
    <dgm:pt modelId="{FDF32E7D-F1C6-418C-8EC9-6C9F83741449}" type="sibTrans" cxnId="{A996772D-9607-475C-AFC2-9D96FE48847D}">
      <dgm:prSet/>
      <dgm:spPr/>
      <dgm:t>
        <a:bodyPr/>
        <a:lstStyle/>
        <a:p>
          <a:endParaRPr lang="fr-FR"/>
        </a:p>
      </dgm:t>
    </dgm:pt>
    <dgm:pt modelId="{AD4DA798-BB78-4DCC-956A-98CF7DF9DC5A}" type="pres">
      <dgm:prSet presAssocID="{73F2F842-3969-4579-800E-F655631AC371}" presName="Name0" presStyleCnt="0">
        <dgm:presLayoutVars>
          <dgm:dir/>
          <dgm:resizeHandles val="exact"/>
        </dgm:presLayoutVars>
      </dgm:prSet>
      <dgm:spPr/>
    </dgm:pt>
    <dgm:pt modelId="{609714F2-EFCD-46BB-9A22-1714B26A1E0E}" type="pres">
      <dgm:prSet presAssocID="{73F2F842-3969-4579-800E-F655631AC371}" presName="fgShape" presStyleLbl="fgShp" presStyleIdx="0" presStyleCnt="1"/>
      <dgm:spPr/>
    </dgm:pt>
    <dgm:pt modelId="{DFF9D3DB-7923-41AB-8055-E3FF0D7936B5}" type="pres">
      <dgm:prSet presAssocID="{73F2F842-3969-4579-800E-F655631AC371}" presName="linComp" presStyleCnt="0"/>
      <dgm:spPr/>
    </dgm:pt>
    <dgm:pt modelId="{87707091-4ADD-4F2D-ABF2-A8CE23E2BC97}" type="pres">
      <dgm:prSet presAssocID="{20D39B7C-3844-4414-B321-3932EE2AB100}" presName="compNode" presStyleCnt="0"/>
      <dgm:spPr/>
    </dgm:pt>
    <dgm:pt modelId="{89AD01AA-4F9A-40B6-8FD6-11876A35AE43}" type="pres">
      <dgm:prSet presAssocID="{20D39B7C-3844-4414-B321-3932EE2AB100}" presName="bkgdShape" presStyleLbl="node1" presStyleIdx="0" presStyleCnt="3"/>
      <dgm:spPr/>
      <dgm:t>
        <a:bodyPr/>
        <a:lstStyle/>
        <a:p>
          <a:endParaRPr lang="fr-FR"/>
        </a:p>
      </dgm:t>
    </dgm:pt>
    <dgm:pt modelId="{31C0457D-BE74-4924-B460-F2D81919C3BD}" type="pres">
      <dgm:prSet presAssocID="{20D39B7C-3844-4414-B321-3932EE2AB100}" presName="nodeTx" presStyleLbl="node1" presStyleIdx="0" presStyleCnt="3">
        <dgm:presLayoutVars>
          <dgm:bulletEnabled val="1"/>
        </dgm:presLayoutVars>
      </dgm:prSet>
      <dgm:spPr/>
      <dgm:t>
        <a:bodyPr/>
        <a:lstStyle/>
        <a:p>
          <a:endParaRPr lang="fr-FR"/>
        </a:p>
      </dgm:t>
    </dgm:pt>
    <dgm:pt modelId="{F16AC250-07EB-4F86-9D44-CCE94935E305}" type="pres">
      <dgm:prSet presAssocID="{20D39B7C-3844-4414-B321-3932EE2AB100}" presName="invisiNode" presStyleLbl="node1" presStyleIdx="0" presStyleCnt="3"/>
      <dgm:spPr/>
    </dgm:pt>
    <dgm:pt modelId="{C5BD34B8-6D81-44E0-9B48-07A0DE445C99}" type="pres">
      <dgm:prSet presAssocID="{20D39B7C-3844-4414-B321-3932EE2AB100}" presName="imagNode" presStyleLbl="fgImgPlace1" presStyleIdx="0" presStyleCnt="3"/>
      <dgm:spPr>
        <a:blipFill rotWithShape="1">
          <a:blip xmlns:r="http://schemas.openxmlformats.org/officeDocument/2006/relationships" r:embed="rId1"/>
          <a:stretch>
            <a:fillRect/>
          </a:stretch>
        </a:blipFill>
      </dgm:spPr>
    </dgm:pt>
    <dgm:pt modelId="{3333953A-C1D7-4A73-A280-16B73DFE83C9}" type="pres">
      <dgm:prSet presAssocID="{FDF32E7D-F1C6-418C-8EC9-6C9F83741449}" presName="sibTrans" presStyleLbl="sibTrans2D1" presStyleIdx="0" presStyleCnt="0"/>
      <dgm:spPr/>
      <dgm:t>
        <a:bodyPr/>
        <a:lstStyle/>
        <a:p>
          <a:endParaRPr lang="fr-FR"/>
        </a:p>
      </dgm:t>
    </dgm:pt>
    <dgm:pt modelId="{60482750-7EF8-43CE-9807-0CF9E8914FE2}" type="pres">
      <dgm:prSet presAssocID="{BCBC67C6-7311-4CDF-AA63-27E6C81BEB8C}" presName="compNode" presStyleCnt="0"/>
      <dgm:spPr/>
    </dgm:pt>
    <dgm:pt modelId="{713FF7AF-9A7D-474F-9D87-F4E63B69F7A8}" type="pres">
      <dgm:prSet presAssocID="{BCBC67C6-7311-4CDF-AA63-27E6C81BEB8C}" presName="bkgdShape" presStyleLbl="node1" presStyleIdx="1" presStyleCnt="3"/>
      <dgm:spPr/>
      <dgm:t>
        <a:bodyPr/>
        <a:lstStyle/>
        <a:p>
          <a:endParaRPr lang="fr-FR"/>
        </a:p>
      </dgm:t>
    </dgm:pt>
    <dgm:pt modelId="{B83D4391-4A9E-4B56-97D1-95359144D852}" type="pres">
      <dgm:prSet presAssocID="{BCBC67C6-7311-4CDF-AA63-27E6C81BEB8C}" presName="nodeTx" presStyleLbl="node1" presStyleIdx="1" presStyleCnt="3">
        <dgm:presLayoutVars>
          <dgm:bulletEnabled val="1"/>
        </dgm:presLayoutVars>
      </dgm:prSet>
      <dgm:spPr/>
      <dgm:t>
        <a:bodyPr/>
        <a:lstStyle/>
        <a:p>
          <a:endParaRPr lang="fr-FR"/>
        </a:p>
      </dgm:t>
    </dgm:pt>
    <dgm:pt modelId="{B4D16E2B-5A62-4498-897A-86EBE2C62CFB}" type="pres">
      <dgm:prSet presAssocID="{BCBC67C6-7311-4CDF-AA63-27E6C81BEB8C}" presName="invisiNode" presStyleLbl="node1" presStyleIdx="1" presStyleCnt="3"/>
      <dgm:spPr/>
    </dgm:pt>
    <dgm:pt modelId="{9183367B-7BB4-4830-8C14-CA1B81A6D844}" type="pres">
      <dgm:prSet presAssocID="{BCBC67C6-7311-4CDF-AA63-27E6C81BEB8C}" presName="imagNode"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C306F2B8-7825-4B95-892C-BFA19EAC9C79}" type="pres">
      <dgm:prSet presAssocID="{E29326AE-7E11-4AAA-B126-AF9E500A5958}" presName="sibTrans" presStyleLbl="sibTrans2D1" presStyleIdx="0" presStyleCnt="0"/>
      <dgm:spPr/>
      <dgm:t>
        <a:bodyPr/>
        <a:lstStyle/>
        <a:p>
          <a:endParaRPr lang="fr-FR"/>
        </a:p>
      </dgm:t>
    </dgm:pt>
    <dgm:pt modelId="{BD463E3B-8058-4F46-9877-4AD887E88765}" type="pres">
      <dgm:prSet presAssocID="{4D1FCBE1-B94F-4390-A0B5-1E37FA19AEAD}" presName="compNode" presStyleCnt="0"/>
      <dgm:spPr/>
    </dgm:pt>
    <dgm:pt modelId="{8A9BD71E-5AF5-4F04-87AC-7955363B8F57}" type="pres">
      <dgm:prSet presAssocID="{4D1FCBE1-B94F-4390-A0B5-1E37FA19AEAD}" presName="bkgdShape" presStyleLbl="node1" presStyleIdx="2" presStyleCnt="3" custLinFactNeighborY="1001"/>
      <dgm:spPr/>
      <dgm:t>
        <a:bodyPr/>
        <a:lstStyle/>
        <a:p>
          <a:endParaRPr lang="fr-FR"/>
        </a:p>
      </dgm:t>
    </dgm:pt>
    <dgm:pt modelId="{472F6D36-336D-4891-9D8E-2652B5477DF7}" type="pres">
      <dgm:prSet presAssocID="{4D1FCBE1-B94F-4390-A0B5-1E37FA19AEAD}" presName="nodeTx" presStyleLbl="node1" presStyleIdx="2" presStyleCnt="3">
        <dgm:presLayoutVars>
          <dgm:bulletEnabled val="1"/>
        </dgm:presLayoutVars>
      </dgm:prSet>
      <dgm:spPr/>
      <dgm:t>
        <a:bodyPr/>
        <a:lstStyle/>
        <a:p>
          <a:endParaRPr lang="fr-FR"/>
        </a:p>
      </dgm:t>
    </dgm:pt>
    <dgm:pt modelId="{D861B74A-B523-4AA8-8F58-83FBAF639B19}" type="pres">
      <dgm:prSet presAssocID="{4D1FCBE1-B94F-4390-A0B5-1E37FA19AEAD}" presName="invisiNode" presStyleLbl="node1" presStyleIdx="2" presStyleCnt="3"/>
      <dgm:spPr/>
    </dgm:pt>
    <dgm:pt modelId="{439195CF-A0DC-46D9-9B61-9E04E88899F2}" type="pres">
      <dgm:prSet presAssocID="{4D1FCBE1-B94F-4390-A0B5-1E37FA19AEAD}" presName="imagNode" presStyleLbl="fgImgPlace1" presStyleIdx="2" presStyleCnt="3"/>
      <dgm:spPr>
        <a:blipFill rotWithShape="1">
          <a:blip xmlns:r="http://schemas.openxmlformats.org/officeDocument/2006/relationships" r:embed="rId3"/>
          <a:stretch>
            <a:fillRect/>
          </a:stretch>
        </a:blipFill>
      </dgm:spPr>
    </dgm:pt>
  </dgm:ptLst>
  <dgm:cxnLst>
    <dgm:cxn modelId="{1B2F0553-FF9D-4572-BB2D-90D9D9A9FCB3}" type="presOf" srcId="{FDF32E7D-F1C6-418C-8EC9-6C9F83741449}" destId="{3333953A-C1D7-4A73-A280-16B73DFE83C9}" srcOrd="0" destOrd="0" presId="urn:microsoft.com/office/officeart/2005/8/layout/hList7"/>
    <dgm:cxn modelId="{06802FA7-4FFE-4C22-9C0B-B84C5F6200D6}" type="presOf" srcId="{E29326AE-7E11-4AAA-B126-AF9E500A5958}" destId="{C306F2B8-7825-4B95-892C-BFA19EAC9C79}" srcOrd="0" destOrd="0" presId="urn:microsoft.com/office/officeart/2005/8/layout/hList7"/>
    <dgm:cxn modelId="{0FBB81F9-B602-46A9-B131-B40CA1F816FB}" type="presOf" srcId="{73F2F842-3969-4579-800E-F655631AC371}" destId="{AD4DA798-BB78-4DCC-956A-98CF7DF9DC5A}" srcOrd="0" destOrd="0" presId="urn:microsoft.com/office/officeart/2005/8/layout/hList7"/>
    <dgm:cxn modelId="{A996772D-9607-475C-AFC2-9D96FE48847D}" srcId="{73F2F842-3969-4579-800E-F655631AC371}" destId="{20D39B7C-3844-4414-B321-3932EE2AB100}" srcOrd="0" destOrd="0" parTransId="{1FE23864-705B-4831-9D05-63F4832FCCAC}" sibTransId="{FDF32E7D-F1C6-418C-8EC9-6C9F83741449}"/>
    <dgm:cxn modelId="{8EB0149E-41FE-4B6A-B641-5A5EEF156549}" srcId="{73F2F842-3969-4579-800E-F655631AC371}" destId="{4D1FCBE1-B94F-4390-A0B5-1E37FA19AEAD}" srcOrd="2" destOrd="0" parTransId="{67A968A9-61FF-4F60-BF8A-CFACD19AD0CA}" sibTransId="{16DCB92A-60A2-4551-8259-1EB9632F417F}"/>
    <dgm:cxn modelId="{6CB3181A-48F3-421B-8C00-293FFCFBB03B}" type="presOf" srcId="{4D1FCBE1-B94F-4390-A0B5-1E37FA19AEAD}" destId="{472F6D36-336D-4891-9D8E-2652B5477DF7}" srcOrd="1" destOrd="0" presId="urn:microsoft.com/office/officeart/2005/8/layout/hList7"/>
    <dgm:cxn modelId="{5CA7ECFF-487E-4B69-B155-4D96AE1CE4E6}" type="presOf" srcId="{20D39B7C-3844-4414-B321-3932EE2AB100}" destId="{31C0457D-BE74-4924-B460-F2D81919C3BD}" srcOrd="1" destOrd="0" presId="urn:microsoft.com/office/officeart/2005/8/layout/hList7"/>
    <dgm:cxn modelId="{49DE6586-30BF-4E0B-84AE-55C088ACDB46}" type="presOf" srcId="{4D1FCBE1-B94F-4390-A0B5-1E37FA19AEAD}" destId="{8A9BD71E-5AF5-4F04-87AC-7955363B8F57}" srcOrd="0" destOrd="0" presId="urn:microsoft.com/office/officeart/2005/8/layout/hList7"/>
    <dgm:cxn modelId="{22DB7519-94D9-438E-BB0E-1A3096D1BD33}" type="presOf" srcId="{20D39B7C-3844-4414-B321-3932EE2AB100}" destId="{89AD01AA-4F9A-40B6-8FD6-11876A35AE43}" srcOrd="0" destOrd="0" presId="urn:microsoft.com/office/officeart/2005/8/layout/hList7"/>
    <dgm:cxn modelId="{906E459C-E97E-4D28-810E-4F82DEF1875E}" type="presOf" srcId="{BCBC67C6-7311-4CDF-AA63-27E6C81BEB8C}" destId="{B83D4391-4A9E-4B56-97D1-95359144D852}" srcOrd="1" destOrd="0" presId="urn:microsoft.com/office/officeart/2005/8/layout/hList7"/>
    <dgm:cxn modelId="{C17D5C6E-4D43-4064-9E36-714A9DCD9D27}" srcId="{73F2F842-3969-4579-800E-F655631AC371}" destId="{BCBC67C6-7311-4CDF-AA63-27E6C81BEB8C}" srcOrd="1" destOrd="0" parTransId="{0D4D3D16-939D-4CB7-890C-618781C26F79}" sibTransId="{E29326AE-7E11-4AAA-B126-AF9E500A5958}"/>
    <dgm:cxn modelId="{409E12FA-448C-4EC8-BCF7-F9354AB1E987}" type="presOf" srcId="{BCBC67C6-7311-4CDF-AA63-27E6C81BEB8C}" destId="{713FF7AF-9A7D-474F-9D87-F4E63B69F7A8}" srcOrd="0" destOrd="0" presId="urn:microsoft.com/office/officeart/2005/8/layout/hList7"/>
    <dgm:cxn modelId="{8C01A71A-C4D4-4E54-A338-831577BB3555}" type="presParOf" srcId="{AD4DA798-BB78-4DCC-956A-98CF7DF9DC5A}" destId="{609714F2-EFCD-46BB-9A22-1714B26A1E0E}" srcOrd="0" destOrd="0" presId="urn:microsoft.com/office/officeart/2005/8/layout/hList7"/>
    <dgm:cxn modelId="{A2573B93-B555-41EA-842D-BF8CDAFAA5A5}" type="presParOf" srcId="{AD4DA798-BB78-4DCC-956A-98CF7DF9DC5A}" destId="{DFF9D3DB-7923-41AB-8055-E3FF0D7936B5}" srcOrd="1" destOrd="0" presId="urn:microsoft.com/office/officeart/2005/8/layout/hList7"/>
    <dgm:cxn modelId="{335C3087-893D-4197-888A-4BBCDCE6F367}" type="presParOf" srcId="{DFF9D3DB-7923-41AB-8055-E3FF0D7936B5}" destId="{87707091-4ADD-4F2D-ABF2-A8CE23E2BC97}" srcOrd="0" destOrd="0" presId="urn:microsoft.com/office/officeart/2005/8/layout/hList7"/>
    <dgm:cxn modelId="{31A43B5E-89F9-4BD0-AA2E-290EDE95F521}" type="presParOf" srcId="{87707091-4ADD-4F2D-ABF2-A8CE23E2BC97}" destId="{89AD01AA-4F9A-40B6-8FD6-11876A35AE43}" srcOrd="0" destOrd="0" presId="urn:microsoft.com/office/officeart/2005/8/layout/hList7"/>
    <dgm:cxn modelId="{B95A3E56-A600-4BCE-A938-36C8C7A15B6E}" type="presParOf" srcId="{87707091-4ADD-4F2D-ABF2-A8CE23E2BC97}" destId="{31C0457D-BE74-4924-B460-F2D81919C3BD}" srcOrd="1" destOrd="0" presId="urn:microsoft.com/office/officeart/2005/8/layout/hList7"/>
    <dgm:cxn modelId="{97212108-0084-4CFC-8B55-07FE40D9E28C}" type="presParOf" srcId="{87707091-4ADD-4F2D-ABF2-A8CE23E2BC97}" destId="{F16AC250-07EB-4F86-9D44-CCE94935E305}" srcOrd="2" destOrd="0" presId="urn:microsoft.com/office/officeart/2005/8/layout/hList7"/>
    <dgm:cxn modelId="{1CE33029-8628-44DE-8C76-9BD373FAE6D2}" type="presParOf" srcId="{87707091-4ADD-4F2D-ABF2-A8CE23E2BC97}" destId="{C5BD34B8-6D81-44E0-9B48-07A0DE445C99}" srcOrd="3" destOrd="0" presId="urn:microsoft.com/office/officeart/2005/8/layout/hList7"/>
    <dgm:cxn modelId="{1BFE8468-B2F9-4E5D-8A5B-8F027D55375F}" type="presParOf" srcId="{DFF9D3DB-7923-41AB-8055-E3FF0D7936B5}" destId="{3333953A-C1D7-4A73-A280-16B73DFE83C9}" srcOrd="1" destOrd="0" presId="urn:microsoft.com/office/officeart/2005/8/layout/hList7"/>
    <dgm:cxn modelId="{60C17051-4BD7-4DA2-8336-A6AE237B54FD}" type="presParOf" srcId="{DFF9D3DB-7923-41AB-8055-E3FF0D7936B5}" destId="{60482750-7EF8-43CE-9807-0CF9E8914FE2}" srcOrd="2" destOrd="0" presId="urn:microsoft.com/office/officeart/2005/8/layout/hList7"/>
    <dgm:cxn modelId="{A29AF651-3CF3-49BB-AC72-B28ECCFEA515}" type="presParOf" srcId="{60482750-7EF8-43CE-9807-0CF9E8914FE2}" destId="{713FF7AF-9A7D-474F-9D87-F4E63B69F7A8}" srcOrd="0" destOrd="0" presId="urn:microsoft.com/office/officeart/2005/8/layout/hList7"/>
    <dgm:cxn modelId="{6D65002B-E4DD-4122-B3B6-3ED5E098A2A4}" type="presParOf" srcId="{60482750-7EF8-43CE-9807-0CF9E8914FE2}" destId="{B83D4391-4A9E-4B56-97D1-95359144D852}" srcOrd="1" destOrd="0" presId="urn:microsoft.com/office/officeart/2005/8/layout/hList7"/>
    <dgm:cxn modelId="{FA83F58B-CA3D-43A8-A7E0-9885D4515F5D}" type="presParOf" srcId="{60482750-7EF8-43CE-9807-0CF9E8914FE2}" destId="{B4D16E2B-5A62-4498-897A-86EBE2C62CFB}" srcOrd="2" destOrd="0" presId="urn:microsoft.com/office/officeart/2005/8/layout/hList7"/>
    <dgm:cxn modelId="{C17BB80D-76BD-48D2-BB00-439E2C0CBCAF}" type="presParOf" srcId="{60482750-7EF8-43CE-9807-0CF9E8914FE2}" destId="{9183367B-7BB4-4830-8C14-CA1B81A6D844}" srcOrd="3" destOrd="0" presId="urn:microsoft.com/office/officeart/2005/8/layout/hList7"/>
    <dgm:cxn modelId="{8B61DFCD-22C2-49C6-B53B-13D41EA9D732}" type="presParOf" srcId="{DFF9D3DB-7923-41AB-8055-E3FF0D7936B5}" destId="{C306F2B8-7825-4B95-892C-BFA19EAC9C79}" srcOrd="3" destOrd="0" presId="urn:microsoft.com/office/officeart/2005/8/layout/hList7"/>
    <dgm:cxn modelId="{0EBFA0D5-1BED-4710-BC67-B9DC8813B299}" type="presParOf" srcId="{DFF9D3DB-7923-41AB-8055-E3FF0D7936B5}" destId="{BD463E3B-8058-4F46-9877-4AD887E88765}" srcOrd="4" destOrd="0" presId="urn:microsoft.com/office/officeart/2005/8/layout/hList7"/>
    <dgm:cxn modelId="{63EAC28B-EC6E-465D-9946-3D1A50A42F43}" type="presParOf" srcId="{BD463E3B-8058-4F46-9877-4AD887E88765}" destId="{8A9BD71E-5AF5-4F04-87AC-7955363B8F57}" srcOrd="0" destOrd="0" presId="urn:microsoft.com/office/officeart/2005/8/layout/hList7"/>
    <dgm:cxn modelId="{1BBD7DD1-0AFF-4E81-9F48-75E6AE96056F}" type="presParOf" srcId="{BD463E3B-8058-4F46-9877-4AD887E88765}" destId="{472F6D36-336D-4891-9D8E-2652B5477DF7}" srcOrd="1" destOrd="0" presId="urn:microsoft.com/office/officeart/2005/8/layout/hList7"/>
    <dgm:cxn modelId="{60C5C71F-3C9B-4E75-AFD7-8CD7B6E71EC5}" type="presParOf" srcId="{BD463E3B-8058-4F46-9877-4AD887E88765}" destId="{D861B74A-B523-4AA8-8F58-83FBAF639B19}" srcOrd="2" destOrd="0" presId="urn:microsoft.com/office/officeart/2005/8/layout/hList7"/>
    <dgm:cxn modelId="{5B71924C-E9DB-45F0-87C1-F7C41704EC13}" type="presParOf" srcId="{BD463E3B-8058-4F46-9877-4AD887E88765}" destId="{439195CF-A0DC-46D9-9B61-9E04E88899F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449BA-827A-4ABD-B8D7-2572DAAF0B6E}"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3CFDA6F9-8687-4F2F-A451-90A36E47E95E}">
      <dgm:prSet phldrT="[Text]"/>
      <dgm:spPr/>
      <dgm:t>
        <a:bodyPr/>
        <a:lstStyle/>
        <a:p>
          <a:r>
            <a:rPr lang="en-US" dirty="0" smtClean="0">
              <a:effectLst/>
            </a:rPr>
            <a:t>The executive, legislative and judicial process (Governance)</a:t>
          </a:r>
          <a:endParaRPr lang="en-US" dirty="0">
            <a:effectLst/>
          </a:endParaRPr>
        </a:p>
      </dgm:t>
    </dgm:pt>
    <dgm:pt modelId="{F1B732C4-C3DE-4AE8-96F5-FE8D0BDF536C}" type="parTrans" cxnId="{18469A26-21EF-4044-8F4D-CAE57537B885}">
      <dgm:prSet/>
      <dgm:spPr/>
      <dgm:t>
        <a:bodyPr/>
        <a:lstStyle/>
        <a:p>
          <a:endParaRPr lang="en-US"/>
        </a:p>
      </dgm:t>
    </dgm:pt>
    <dgm:pt modelId="{635E31E9-ECD2-4300-A782-5BA226D395A6}" type="sibTrans" cxnId="{18469A26-21EF-4044-8F4D-CAE57537B885}">
      <dgm:prSet/>
      <dgm:spPr/>
      <dgm:t>
        <a:bodyPr/>
        <a:lstStyle/>
        <a:p>
          <a:endParaRPr lang="en-US"/>
        </a:p>
      </dgm:t>
    </dgm:pt>
    <dgm:pt modelId="{7778D8B8-2503-41EE-9059-D04E81E2DDC8}">
      <dgm:prSet phldrT="[Text]"/>
      <dgm:spPr/>
      <dgm:t>
        <a:bodyPr/>
        <a:lstStyle/>
        <a:p>
          <a:r>
            <a:rPr lang="en-US" dirty="0" smtClean="0">
              <a:effectLst/>
            </a:rPr>
            <a:t>The organizing and restructuring of the developing social heterogeneity (Pluralism)</a:t>
          </a:r>
          <a:endParaRPr lang="en-US" dirty="0">
            <a:effectLst/>
          </a:endParaRPr>
        </a:p>
      </dgm:t>
    </dgm:pt>
    <dgm:pt modelId="{F402010B-EC9E-4D6D-A018-3297FC3A879F}" type="parTrans" cxnId="{AED64D24-F1E7-46D6-96A8-E07307F962B6}">
      <dgm:prSet/>
      <dgm:spPr/>
      <dgm:t>
        <a:bodyPr/>
        <a:lstStyle/>
        <a:p>
          <a:endParaRPr lang="en-US"/>
        </a:p>
      </dgm:t>
    </dgm:pt>
    <dgm:pt modelId="{A4A59928-D4B4-4BCD-A2E1-80F5A91562DC}" type="sibTrans" cxnId="{AED64D24-F1E7-46D6-96A8-E07307F962B6}">
      <dgm:prSet/>
      <dgm:spPr/>
      <dgm:t>
        <a:bodyPr/>
        <a:lstStyle/>
        <a:p>
          <a:endParaRPr lang="en-US"/>
        </a:p>
      </dgm:t>
    </dgm:pt>
    <dgm:pt modelId="{CA48856A-8B2B-4438-8E1F-B016CC906906}">
      <dgm:prSet phldrT="[Text]"/>
      <dgm:spPr/>
      <dgm:t>
        <a:bodyPr/>
        <a:lstStyle/>
        <a:p>
          <a:r>
            <a:rPr lang="en-US" dirty="0" smtClean="0">
              <a:effectLst/>
            </a:rPr>
            <a:t>The economic political and social inter-dependency between the European nation-states and the process of their normative integration (Trans-Nationalization</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dgm:t>
    </dgm:pt>
    <dgm:pt modelId="{A8179761-4EF9-49C1-AF7C-86C396977090}" type="parTrans" cxnId="{E9FC5C77-DB4C-4FC9-923D-548C829FD987}">
      <dgm:prSet/>
      <dgm:spPr/>
      <dgm:t>
        <a:bodyPr/>
        <a:lstStyle/>
        <a:p>
          <a:endParaRPr lang="en-US"/>
        </a:p>
      </dgm:t>
    </dgm:pt>
    <dgm:pt modelId="{4A530B52-2093-4C4D-85E5-C3F862357160}" type="sibTrans" cxnId="{E9FC5C77-DB4C-4FC9-923D-548C829FD987}">
      <dgm:prSet/>
      <dgm:spPr/>
      <dgm:t>
        <a:bodyPr/>
        <a:lstStyle/>
        <a:p>
          <a:endParaRPr lang="en-US"/>
        </a:p>
      </dgm:t>
    </dgm:pt>
    <dgm:pt modelId="{287D765C-7814-46B6-BA2F-8F7E820738D9}" type="pres">
      <dgm:prSet presAssocID="{F36449BA-827A-4ABD-B8D7-2572DAAF0B6E}" presName="compositeShape" presStyleCnt="0">
        <dgm:presLayoutVars>
          <dgm:chMax val="7"/>
          <dgm:dir/>
          <dgm:resizeHandles val="exact"/>
        </dgm:presLayoutVars>
      </dgm:prSet>
      <dgm:spPr/>
      <dgm:t>
        <a:bodyPr/>
        <a:lstStyle/>
        <a:p>
          <a:endParaRPr lang="fr-FR"/>
        </a:p>
      </dgm:t>
    </dgm:pt>
    <dgm:pt modelId="{ED0B59D1-0C93-4664-871E-FF863CB135C6}" type="pres">
      <dgm:prSet presAssocID="{3CFDA6F9-8687-4F2F-A451-90A36E47E95E}" presName="circ1" presStyleLbl="vennNode1" presStyleIdx="0" presStyleCnt="3"/>
      <dgm:spPr/>
      <dgm:t>
        <a:bodyPr/>
        <a:lstStyle/>
        <a:p>
          <a:endParaRPr lang="fr-FR"/>
        </a:p>
      </dgm:t>
    </dgm:pt>
    <dgm:pt modelId="{EE57625A-E4B5-4B3B-BF6A-CF19F1E9CC26}" type="pres">
      <dgm:prSet presAssocID="{3CFDA6F9-8687-4F2F-A451-90A36E47E95E}" presName="circ1Tx" presStyleLbl="revTx" presStyleIdx="0" presStyleCnt="0">
        <dgm:presLayoutVars>
          <dgm:chMax val="0"/>
          <dgm:chPref val="0"/>
          <dgm:bulletEnabled val="1"/>
        </dgm:presLayoutVars>
      </dgm:prSet>
      <dgm:spPr/>
      <dgm:t>
        <a:bodyPr/>
        <a:lstStyle/>
        <a:p>
          <a:endParaRPr lang="fr-FR"/>
        </a:p>
      </dgm:t>
    </dgm:pt>
    <dgm:pt modelId="{427FBBE4-A69A-4CFB-BBA3-21BF3DE2E0FA}" type="pres">
      <dgm:prSet presAssocID="{7778D8B8-2503-41EE-9059-D04E81E2DDC8}" presName="circ2" presStyleLbl="vennNode1" presStyleIdx="1" presStyleCnt="3"/>
      <dgm:spPr/>
      <dgm:t>
        <a:bodyPr/>
        <a:lstStyle/>
        <a:p>
          <a:endParaRPr lang="fr-FR"/>
        </a:p>
      </dgm:t>
    </dgm:pt>
    <dgm:pt modelId="{3B599904-F252-4ABA-85A6-1943118E20E1}" type="pres">
      <dgm:prSet presAssocID="{7778D8B8-2503-41EE-9059-D04E81E2DDC8}" presName="circ2Tx" presStyleLbl="revTx" presStyleIdx="0" presStyleCnt="0">
        <dgm:presLayoutVars>
          <dgm:chMax val="0"/>
          <dgm:chPref val="0"/>
          <dgm:bulletEnabled val="1"/>
        </dgm:presLayoutVars>
      </dgm:prSet>
      <dgm:spPr/>
      <dgm:t>
        <a:bodyPr/>
        <a:lstStyle/>
        <a:p>
          <a:endParaRPr lang="fr-FR"/>
        </a:p>
      </dgm:t>
    </dgm:pt>
    <dgm:pt modelId="{54D8BC28-B715-4AD1-8CC7-1B658D17BEEB}" type="pres">
      <dgm:prSet presAssocID="{CA48856A-8B2B-4438-8E1F-B016CC906906}" presName="circ3" presStyleLbl="vennNode1" presStyleIdx="2" presStyleCnt="3"/>
      <dgm:spPr/>
      <dgm:t>
        <a:bodyPr/>
        <a:lstStyle/>
        <a:p>
          <a:endParaRPr lang="fr-FR"/>
        </a:p>
      </dgm:t>
    </dgm:pt>
    <dgm:pt modelId="{D88C12C7-78F8-423F-9C0E-600FA26B0094}" type="pres">
      <dgm:prSet presAssocID="{CA48856A-8B2B-4438-8E1F-B016CC906906}" presName="circ3Tx" presStyleLbl="revTx" presStyleIdx="0" presStyleCnt="0">
        <dgm:presLayoutVars>
          <dgm:chMax val="0"/>
          <dgm:chPref val="0"/>
          <dgm:bulletEnabled val="1"/>
        </dgm:presLayoutVars>
      </dgm:prSet>
      <dgm:spPr/>
      <dgm:t>
        <a:bodyPr/>
        <a:lstStyle/>
        <a:p>
          <a:endParaRPr lang="fr-FR"/>
        </a:p>
      </dgm:t>
    </dgm:pt>
  </dgm:ptLst>
  <dgm:cxnLst>
    <dgm:cxn modelId="{1950E44E-CCFF-48F8-85A3-EEB26F7583D4}" type="presOf" srcId="{CA48856A-8B2B-4438-8E1F-B016CC906906}" destId="{D88C12C7-78F8-423F-9C0E-600FA26B0094}" srcOrd="1" destOrd="0" presId="urn:microsoft.com/office/officeart/2005/8/layout/venn1"/>
    <dgm:cxn modelId="{BF3A9A17-7650-43B9-AEC2-0A901A80B607}" type="presOf" srcId="{F36449BA-827A-4ABD-B8D7-2572DAAF0B6E}" destId="{287D765C-7814-46B6-BA2F-8F7E820738D9}" srcOrd="0" destOrd="0" presId="urn:microsoft.com/office/officeart/2005/8/layout/venn1"/>
    <dgm:cxn modelId="{E83A8D48-A6A1-4C51-B962-36145B69726F}" type="presOf" srcId="{7778D8B8-2503-41EE-9059-D04E81E2DDC8}" destId="{427FBBE4-A69A-4CFB-BBA3-21BF3DE2E0FA}" srcOrd="0" destOrd="0" presId="urn:microsoft.com/office/officeart/2005/8/layout/venn1"/>
    <dgm:cxn modelId="{E9FC5C77-DB4C-4FC9-923D-548C829FD987}" srcId="{F36449BA-827A-4ABD-B8D7-2572DAAF0B6E}" destId="{CA48856A-8B2B-4438-8E1F-B016CC906906}" srcOrd="2" destOrd="0" parTransId="{A8179761-4EF9-49C1-AF7C-86C396977090}" sibTransId="{4A530B52-2093-4C4D-85E5-C3F862357160}"/>
    <dgm:cxn modelId="{5DF2F320-C82D-4C00-BF7F-287FCDCEA50D}" type="presOf" srcId="{3CFDA6F9-8687-4F2F-A451-90A36E47E95E}" destId="{EE57625A-E4B5-4B3B-BF6A-CF19F1E9CC26}" srcOrd="1" destOrd="0" presId="urn:microsoft.com/office/officeart/2005/8/layout/venn1"/>
    <dgm:cxn modelId="{AD34697E-0028-4AD8-9A91-35B67BB188DB}" type="presOf" srcId="{CA48856A-8B2B-4438-8E1F-B016CC906906}" destId="{54D8BC28-B715-4AD1-8CC7-1B658D17BEEB}" srcOrd="0" destOrd="0" presId="urn:microsoft.com/office/officeart/2005/8/layout/venn1"/>
    <dgm:cxn modelId="{33165B3B-5DB2-4D94-8E59-B9BE427BD003}" type="presOf" srcId="{3CFDA6F9-8687-4F2F-A451-90A36E47E95E}" destId="{ED0B59D1-0C93-4664-871E-FF863CB135C6}" srcOrd="0" destOrd="0" presId="urn:microsoft.com/office/officeart/2005/8/layout/venn1"/>
    <dgm:cxn modelId="{A1CAE063-93F1-4763-A858-66036F4A9C83}" type="presOf" srcId="{7778D8B8-2503-41EE-9059-D04E81E2DDC8}" destId="{3B599904-F252-4ABA-85A6-1943118E20E1}" srcOrd="1" destOrd="0" presId="urn:microsoft.com/office/officeart/2005/8/layout/venn1"/>
    <dgm:cxn modelId="{18469A26-21EF-4044-8F4D-CAE57537B885}" srcId="{F36449BA-827A-4ABD-B8D7-2572DAAF0B6E}" destId="{3CFDA6F9-8687-4F2F-A451-90A36E47E95E}" srcOrd="0" destOrd="0" parTransId="{F1B732C4-C3DE-4AE8-96F5-FE8D0BDF536C}" sibTransId="{635E31E9-ECD2-4300-A782-5BA226D395A6}"/>
    <dgm:cxn modelId="{AED64D24-F1E7-46D6-96A8-E07307F962B6}" srcId="{F36449BA-827A-4ABD-B8D7-2572DAAF0B6E}" destId="{7778D8B8-2503-41EE-9059-D04E81E2DDC8}" srcOrd="1" destOrd="0" parTransId="{F402010B-EC9E-4D6D-A018-3297FC3A879F}" sibTransId="{A4A59928-D4B4-4BCD-A2E1-80F5A91562DC}"/>
    <dgm:cxn modelId="{3EA0BFA9-BE9F-4796-99C4-1ECF28B70456}" type="presParOf" srcId="{287D765C-7814-46B6-BA2F-8F7E820738D9}" destId="{ED0B59D1-0C93-4664-871E-FF863CB135C6}" srcOrd="0" destOrd="0" presId="urn:microsoft.com/office/officeart/2005/8/layout/venn1"/>
    <dgm:cxn modelId="{3D251051-320C-4AF4-BA32-07097F4381E3}" type="presParOf" srcId="{287D765C-7814-46B6-BA2F-8F7E820738D9}" destId="{EE57625A-E4B5-4B3B-BF6A-CF19F1E9CC26}" srcOrd="1" destOrd="0" presId="urn:microsoft.com/office/officeart/2005/8/layout/venn1"/>
    <dgm:cxn modelId="{998B877D-8935-454F-970C-50C80024330D}" type="presParOf" srcId="{287D765C-7814-46B6-BA2F-8F7E820738D9}" destId="{427FBBE4-A69A-4CFB-BBA3-21BF3DE2E0FA}" srcOrd="2" destOrd="0" presId="urn:microsoft.com/office/officeart/2005/8/layout/venn1"/>
    <dgm:cxn modelId="{D7411DCB-C5A2-41C4-9973-D967457A5849}" type="presParOf" srcId="{287D765C-7814-46B6-BA2F-8F7E820738D9}" destId="{3B599904-F252-4ABA-85A6-1943118E20E1}" srcOrd="3" destOrd="0" presId="urn:microsoft.com/office/officeart/2005/8/layout/venn1"/>
    <dgm:cxn modelId="{D48DBCD6-7E46-420A-9DD1-E6135B5B4BB9}" type="presParOf" srcId="{287D765C-7814-46B6-BA2F-8F7E820738D9}" destId="{54D8BC28-B715-4AD1-8CC7-1B658D17BEEB}" srcOrd="4" destOrd="0" presId="urn:microsoft.com/office/officeart/2005/8/layout/venn1"/>
    <dgm:cxn modelId="{3EA12039-D928-45FC-806F-F3288BE81A7A}" type="presParOf" srcId="{287D765C-7814-46B6-BA2F-8F7E820738D9}" destId="{D88C12C7-78F8-423F-9C0E-600FA26B009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F1D2CD-15D3-4A27-89B2-D2BF2A0A5114}" type="doc">
      <dgm:prSet loTypeId="urn:microsoft.com/office/officeart/2005/8/layout/default" loCatId="list" qsTypeId="urn:microsoft.com/office/officeart/2005/8/quickstyle/3d3" qsCatId="3D" csTypeId="urn:microsoft.com/office/officeart/2005/8/colors/colorful1" csCatId="colorful" phldr="1"/>
      <dgm:spPr/>
    </dgm:pt>
    <dgm:pt modelId="{BBF406A8-AC1D-4AD2-805B-CB92C4BF3800}">
      <dgm:prSet phldrT="[Text]"/>
      <dgm:spPr/>
      <dgm:t>
        <a:bodyPr/>
        <a:lstStyle/>
        <a:p>
          <a:r>
            <a:rPr lang="fr-CH" dirty="0" smtClean="0">
              <a:effectLst>
                <a:outerShdw blurRad="38100" dist="38100" dir="2700000" algn="tl">
                  <a:srgbClr val="000000">
                    <a:alpha val="43137"/>
                  </a:srgbClr>
                </a:outerShdw>
              </a:effectLst>
            </a:rPr>
            <a:t>10 </a:t>
          </a:r>
          <a:r>
            <a:rPr lang="en-US" dirty="0" smtClean="0">
              <a:effectLst>
                <a:outerShdw blurRad="38100" dist="38100" dir="2700000" algn="tl">
                  <a:srgbClr val="000000">
                    <a:alpha val="43137"/>
                  </a:srgbClr>
                </a:outerShdw>
              </a:effectLst>
            </a:rPr>
            <a:t>full scholarships</a:t>
          </a:r>
          <a:endParaRPr lang="fr-CH" dirty="0">
            <a:effectLst>
              <a:outerShdw blurRad="38100" dist="38100" dir="2700000" algn="tl">
                <a:srgbClr val="000000">
                  <a:alpha val="43137"/>
                </a:srgbClr>
              </a:outerShdw>
            </a:effectLst>
          </a:endParaRPr>
        </a:p>
      </dgm:t>
    </dgm:pt>
    <dgm:pt modelId="{F88E114D-002A-470D-92B4-B5D56BD191C9}" type="parTrans" cxnId="{8F9375CF-2A75-4A2A-95DE-287B44FE3997}">
      <dgm:prSet/>
      <dgm:spPr/>
      <dgm:t>
        <a:bodyPr/>
        <a:lstStyle/>
        <a:p>
          <a:endParaRPr lang="fr-CH"/>
        </a:p>
      </dgm:t>
    </dgm:pt>
    <dgm:pt modelId="{BBD8AF14-75F6-4E37-8F2C-E1E9D69D0EA9}" type="sibTrans" cxnId="{8F9375CF-2A75-4A2A-95DE-287B44FE3997}">
      <dgm:prSet/>
      <dgm:spPr/>
      <dgm:t>
        <a:bodyPr/>
        <a:lstStyle/>
        <a:p>
          <a:endParaRPr lang="fr-CH"/>
        </a:p>
      </dgm:t>
    </dgm:pt>
    <dgm:pt modelId="{90A15CFF-F453-4960-A2B2-3A5BA758D327}">
      <dgm:prSet/>
      <dgm:spPr/>
      <dgm:t>
        <a:bodyPr/>
        <a:lstStyle/>
        <a:p>
          <a:r>
            <a:rPr lang="en-US" dirty="0" smtClean="0">
              <a:effectLst>
                <a:outerShdw blurRad="38100" dist="38100" dir="2700000" algn="tl">
                  <a:srgbClr val="000000">
                    <a:alpha val="43137"/>
                  </a:srgbClr>
                </a:outerShdw>
              </a:effectLst>
            </a:rPr>
            <a:t>50% of PhD supervisions in “co-tutelle” with the partner universities of European Governance Universities Network- Jean Monnet Action  </a:t>
          </a:r>
          <a:endParaRPr lang="fr-CH" dirty="0">
            <a:effectLst>
              <a:outerShdw blurRad="38100" dist="38100" dir="2700000" algn="tl">
                <a:srgbClr val="000000">
                  <a:alpha val="43137"/>
                </a:srgbClr>
              </a:outerShdw>
            </a:effectLst>
          </a:endParaRPr>
        </a:p>
      </dgm:t>
    </dgm:pt>
    <dgm:pt modelId="{D9918EFA-D43F-470E-AEE3-55C5CDAEB725}" type="parTrans" cxnId="{E7CC28B7-9402-43F6-A8D9-27BD84242F30}">
      <dgm:prSet/>
      <dgm:spPr/>
      <dgm:t>
        <a:bodyPr/>
        <a:lstStyle/>
        <a:p>
          <a:endParaRPr lang="fr-CH"/>
        </a:p>
      </dgm:t>
    </dgm:pt>
    <dgm:pt modelId="{BD550D2B-272E-41AB-A516-53D02D9605DB}" type="sibTrans" cxnId="{E7CC28B7-9402-43F6-A8D9-27BD84242F30}">
      <dgm:prSet/>
      <dgm:spPr/>
      <dgm:t>
        <a:bodyPr/>
        <a:lstStyle/>
        <a:p>
          <a:endParaRPr lang="fr-CH"/>
        </a:p>
      </dgm:t>
    </dgm:pt>
    <dgm:pt modelId="{7A23280E-44D4-4F19-A98A-544632A8F9CD}">
      <dgm:prSet/>
      <dgm:spPr/>
      <dgm:t>
        <a:bodyPr/>
        <a:lstStyle/>
        <a:p>
          <a:r>
            <a:rPr lang="en-US" dirty="0" smtClean="0">
              <a:effectLst>
                <a:outerShdw blurRad="38100" dist="38100" dir="2700000" algn="tl">
                  <a:srgbClr val="000000">
                    <a:alpha val="43137"/>
                  </a:srgbClr>
                </a:outerShdw>
              </a:effectLst>
            </a:rPr>
            <a:t>5 theses by axis </a:t>
          </a:r>
        </a:p>
        <a:p>
          <a:r>
            <a:rPr lang="en-US" dirty="0" smtClean="0">
              <a:effectLst>
                <a:outerShdw blurRad="38100" dist="38100" dir="2700000" algn="tl">
                  <a:srgbClr val="000000">
                    <a:alpha val="43137"/>
                  </a:srgbClr>
                </a:outerShdw>
              </a:effectLst>
            </a:rPr>
            <a:t>(Governance,  Pluralism, Trans-Nationalization).</a:t>
          </a:r>
          <a:endParaRPr lang="fr-CH" dirty="0">
            <a:effectLst>
              <a:outerShdw blurRad="38100" dist="38100" dir="2700000" algn="tl">
                <a:srgbClr val="000000">
                  <a:alpha val="43137"/>
                </a:srgbClr>
              </a:outerShdw>
            </a:effectLst>
          </a:endParaRPr>
        </a:p>
      </dgm:t>
    </dgm:pt>
    <dgm:pt modelId="{C1423FD3-188D-4C96-B139-2D91FCE18147}" type="parTrans" cxnId="{7AA67AEC-9CE7-4764-A86D-A01A8770B48A}">
      <dgm:prSet/>
      <dgm:spPr/>
      <dgm:t>
        <a:bodyPr/>
        <a:lstStyle/>
        <a:p>
          <a:endParaRPr lang="en-US"/>
        </a:p>
      </dgm:t>
    </dgm:pt>
    <dgm:pt modelId="{B1E0334F-763C-487C-86B6-1D541159C526}" type="sibTrans" cxnId="{7AA67AEC-9CE7-4764-A86D-A01A8770B48A}">
      <dgm:prSet/>
      <dgm:spPr/>
      <dgm:t>
        <a:bodyPr/>
        <a:lstStyle/>
        <a:p>
          <a:endParaRPr lang="en-US"/>
        </a:p>
      </dgm:t>
    </dgm:pt>
    <dgm:pt modelId="{31A34E8E-E761-4DBE-B57A-CD7B6697EF70}">
      <dgm:prSet/>
      <dgm:spPr/>
      <dgm:t>
        <a:bodyPr/>
        <a:lstStyle/>
        <a:p>
          <a:r>
            <a:rPr lang="en-US" dirty="0" smtClean="0">
              <a:effectLst>
                <a:outerShdw blurRad="38100" dist="38100" dir="2700000" algn="tl">
                  <a:srgbClr val="000000">
                    <a:alpha val="43137"/>
                  </a:srgbClr>
                </a:outerShdw>
              </a:effectLst>
            </a:rPr>
            <a:t>All members of the European Doctoral  School are eligible for supervising at least one doctoral student for three years (+1 year) in accordance with the rules of the UL and the universities member of </a:t>
          </a:r>
          <a:r>
            <a:rPr lang="fr-LU" dirty="0" err="1" smtClean="0">
              <a:effectLst>
                <a:outerShdw blurRad="38100" dist="38100" dir="2700000" algn="tl">
                  <a:srgbClr val="000000">
                    <a:alpha val="43137"/>
                  </a:srgbClr>
                </a:outerShdw>
              </a:effectLst>
            </a:rPr>
            <a:t>European</a:t>
          </a:r>
          <a:r>
            <a:rPr lang="fr-LU" dirty="0" smtClean="0">
              <a:effectLst>
                <a:outerShdw blurRad="38100" dist="38100" dir="2700000" algn="tl">
                  <a:srgbClr val="000000">
                    <a:alpha val="43137"/>
                  </a:srgbClr>
                </a:outerShdw>
              </a:effectLst>
            </a:rPr>
            <a:t> </a:t>
          </a:r>
          <a:r>
            <a:rPr lang="fr-LU" dirty="0" err="1" smtClean="0">
              <a:effectLst>
                <a:outerShdw blurRad="38100" dist="38100" dir="2700000" algn="tl">
                  <a:srgbClr val="000000">
                    <a:alpha val="43137"/>
                  </a:srgbClr>
                </a:outerShdw>
              </a:effectLst>
            </a:rPr>
            <a:t>Governance</a:t>
          </a:r>
          <a:r>
            <a:rPr lang="fr-LU" dirty="0" smtClean="0">
              <a:effectLst>
                <a:outerShdw blurRad="38100" dist="38100" dir="2700000" algn="tl">
                  <a:srgbClr val="000000">
                    <a:alpha val="43137"/>
                  </a:srgbClr>
                </a:outerShdw>
              </a:effectLst>
            </a:rPr>
            <a:t> </a:t>
          </a:r>
          <a:r>
            <a:rPr lang="fr-LU" dirty="0" err="1" smtClean="0">
              <a:effectLst>
                <a:outerShdw blurRad="38100" dist="38100" dir="2700000" algn="tl">
                  <a:srgbClr val="000000">
                    <a:alpha val="43137"/>
                  </a:srgbClr>
                </a:outerShdw>
              </a:effectLst>
            </a:rPr>
            <a:t>Universities</a:t>
          </a:r>
          <a:r>
            <a:rPr lang="fr-LU" dirty="0" smtClean="0">
              <a:effectLst>
                <a:outerShdw blurRad="38100" dist="38100" dir="2700000" algn="tl">
                  <a:srgbClr val="000000">
                    <a:alpha val="43137"/>
                  </a:srgbClr>
                </a:outerShdw>
              </a:effectLst>
            </a:rPr>
            <a:t> Network- Jean Monnet Action</a:t>
          </a:r>
          <a:endParaRPr lang="fr-CH" dirty="0">
            <a:effectLst>
              <a:outerShdw blurRad="38100" dist="38100" dir="2700000" algn="tl">
                <a:srgbClr val="000000">
                  <a:alpha val="43137"/>
                </a:srgbClr>
              </a:outerShdw>
            </a:effectLst>
          </a:endParaRPr>
        </a:p>
      </dgm:t>
    </dgm:pt>
    <dgm:pt modelId="{A87AF9F3-0886-4E8F-B638-3372AB69A4AE}" type="parTrans" cxnId="{342C367C-29AC-4669-9260-265D4D568B0E}">
      <dgm:prSet/>
      <dgm:spPr/>
      <dgm:t>
        <a:bodyPr/>
        <a:lstStyle/>
        <a:p>
          <a:endParaRPr lang="en-US"/>
        </a:p>
      </dgm:t>
    </dgm:pt>
    <dgm:pt modelId="{42344E6C-F036-4370-945B-A609502295B0}" type="sibTrans" cxnId="{342C367C-29AC-4669-9260-265D4D568B0E}">
      <dgm:prSet/>
      <dgm:spPr/>
      <dgm:t>
        <a:bodyPr/>
        <a:lstStyle/>
        <a:p>
          <a:endParaRPr lang="en-US"/>
        </a:p>
      </dgm:t>
    </dgm:pt>
    <dgm:pt modelId="{FA86E39F-32F7-4C16-BD7C-4DEB02F813A0}">
      <dgm:prSet phldrT="[Text]"/>
      <dgm:spPr/>
      <dgm:t>
        <a:bodyPr/>
        <a:lstStyle/>
        <a:p>
          <a:r>
            <a:rPr lang="en-US" noProof="0" dirty="0" smtClean="0">
              <a:effectLst>
                <a:outerShdw blurRad="38100" dist="38100" dir="2700000" algn="tl">
                  <a:srgbClr val="000000">
                    <a:alpha val="43137"/>
                  </a:srgbClr>
                </a:outerShdw>
              </a:effectLst>
            </a:rPr>
            <a:t>2 half scholarships. </a:t>
          </a:r>
        </a:p>
        <a:p>
          <a:r>
            <a:rPr lang="en-US" noProof="0" dirty="0" smtClean="0">
              <a:effectLst>
                <a:outerShdw blurRad="38100" dist="38100" dir="2700000" algn="tl">
                  <a:srgbClr val="000000">
                    <a:alpha val="43137"/>
                  </a:srgbClr>
                </a:outerShdw>
              </a:effectLst>
            </a:rPr>
            <a:t>Our Doctoral School benefits from partnerships with public institutions in Luxembourg (including the Research Chair on Parliamentary Studies) which partially fund 2 PhD scholarships. Thus, we are requesting 2 partial scholarships to match those funds.</a:t>
          </a:r>
          <a:endParaRPr lang="en-US" noProof="0" dirty="0">
            <a:effectLst>
              <a:outerShdw blurRad="38100" dist="38100" dir="2700000" algn="tl">
                <a:srgbClr val="000000">
                  <a:alpha val="43137"/>
                </a:srgbClr>
              </a:outerShdw>
            </a:effectLst>
          </a:endParaRPr>
        </a:p>
      </dgm:t>
    </dgm:pt>
    <dgm:pt modelId="{024B235C-D04B-4066-9979-34F52C2ACC1C}" type="parTrans" cxnId="{2A17DA86-133C-4BA5-A0E5-4E1FB8562A2C}">
      <dgm:prSet/>
      <dgm:spPr/>
      <dgm:t>
        <a:bodyPr/>
        <a:lstStyle/>
        <a:p>
          <a:endParaRPr lang="en-US"/>
        </a:p>
      </dgm:t>
    </dgm:pt>
    <dgm:pt modelId="{D21201DB-346C-4A13-A7E3-EAD91F16A77C}" type="sibTrans" cxnId="{2A17DA86-133C-4BA5-A0E5-4E1FB8562A2C}">
      <dgm:prSet/>
      <dgm:spPr/>
      <dgm:t>
        <a:bodyPr/>
        <a:lstStyle/>
        <a:p>
          <a:endParaRPr lang="en-US"/>
        </a:p>
      </dgm:t>
    </dgm:pt>
    <dgm:pt modelId="{1732CF9B-AE75-477E-AF2F-596DE5CD0D91}" type="pres">
      <dgm:prSet presAssocID="{4FF1D2CD-15D3-4A27-89B2-D2BF2A0A5114}" presName="diagram" presStyleCnt="0">
        <dgm:presLayoutVars>
          <dgm:dir/>
          <dgm:resizeHandles val="exact"/>
        </dgm:presLayoutVars>
      </dgm:prSet>
      <dgm:spPr/>
    </dgm:pt>
    <dgm:pt modelId="{9757F6E1-7EB5-421E-BEC0-144BC2B87C41}" type="pres">
      <dgm:prSet presAssocID="{BBF406A8-AC1D-4AD2-805B-CB92C4BF3800}" presName="node" presStyleLbl="node1" presStyleIdx="0" presStyleCnt="5" custLinFactNeighborX="1246" custLinFactNeighborY="1384">
        <dgm:presLayoutVars>
          <dgm:bulletEnabled val="1"/>
        </dgm:presLayoutVars>
      </dgm:prSet>
      <dgm:spPr/>
      <dgm:t>
        <a:bodyPr/>
        <a:lstStyle/>
        <a:p>
          <a:endParaRPr lang="fr-CH"/>
        </a:p>
      </dgm:t>
    </dgm:pt>
    <dgm:pt modelId="{486D6C9E-E2CF-4258-A4ED-1134A06B51FB}" type="pres">
      <dgm:prSet presAssocID="{BBD8AF14-75F6-4E37-8F2C-E1E9D69D0EA9}" presName="sibTrans" presStyleCnt="0"/>
      <dgm:spPr/>
    </dgm:pt>
    <dgm:pt modelId="{FFE520C8-6F4E-4362-BB31-4E745E89E6CC}" type="pres">
      <dgm:prSet presAssocID="{FA86E39F-32F7-4C16-BD7C-4DEB02F813A0}" presName="node" presStyleLbl="node1" presStyleIdx="1" presStyleCnt="5">
        <dgm:presLayoutVars>
          <dgm:bulletEnabled val="1"/>
        </dgm:presLayoutVars>
      </dgm:prSet>
      <dgm:spPr/>
      <dgm:t>
        <a:bodyPr/>
        <a:lstStyle/>
        <a:p>
          <a:endParaRPr lang="en-US"/>
        </a:p>
      </dgm:t>
    </dgm:pt>
    <dgm:pt modelId="{B2C1ADB6-B0F5-4B1F-B5E1-26CECA04F545}" type="pres">
      <dgm:prSet presAssocID="{D21201DB-346C-4A13-A7E3-EAD91F16A77C}" presName="sibTrans" presStyleCnt="0"/>
      <dgm:spPr/>
    </dgm:pt>
    <dgm:pt modelId="{AA24198E-B669-473B-B53B-227E51C1A49D}" type="pres">
      <dgm:prSet presAssocID="{90A15CFF-F453-4960-A2B2-3A5BA758D327}" presName="node" presStyleLbl="node1" presStyleIdx="2" presStyleCnt="5">
        <dgm:presLayoutVars>
          <dgm:bulletEnabled val="1"/>
        </dgm:presLayoutVars>
      </dgm:prSet>
      <dgm:spPr/>
      <dgm:t>
        <a:bodyPr/>
        <a:lstStyle/>
        <a:p>
          <a:endParaRPr lang="fr-CH"/>
        </a:p>
      </dgm:t>
    </dgm:pt>
    <dgm:pt modelId="{AE77F41E-A7E5-4882-B098-0FC9D5A403D9}" type="pres">
      <dgm:prSet presAssocID="{BD550D2B-272E-41AB-A516-53D02D9605DB}" presName="sibTrans" presStyleCnt="0"/>
      <dgm:spPr/>
    </dgm:pt>
    <dgm:pt modelId="{653ACD76-ECB7-41AB-BDDF-F1B4C48CE417}" type="pres">
      <dgm:prSet presAssocID="{7A23280E-44D4-4F19-A98A-544632A8F9CD}" presName="node" presStyleLbl="node1" presStyleIdx="3" presStyleCnt="5">
        <dgm:presLayoutVars>
          <dgm:bulletEnabled val="1"/>
        </dgm:presLayoutVars>
      </dgm:prSet>
      <dgm:spPr/>
      <dgm:t>
        <a:bodyPr/>
        <a:lstStyle/>
        <a:p>
          <a:endParaRPr lang="en-US"/>
        </a:p>
      </dgm:t>
    </dgm:pt>
    <dgm:pt modelId="{69957CCC-8B50-4570-8F76-F0E4AD8128EE}" type="pres">
      <dgm:prSet presAssocID="{B1E0334F-763C-487C-86B6-1D541159C526}" presName="sibTrans" presStyleCnt="0"/>
      <dgm:spPr/>
    </dgm:pt>
    <dgm:pt modelId="{F6B25D6B-A210-4CB6-B0D9-6DB27012533E}" type="pres">
      <dgm:prSet presAssocID="{31A34E8E-E761-4DBE-B57A-CD7B6697EF70}" presName="node" presStyleLbl="node1" presStyleIdx="4" presStyleCnt="5">
        <dgm:presLayoutVars>
          <dgm:bulletEnabled val="1"/>
        </dgm:presLayoutVars>
      </dgm:prSet>
      <dgm:spPr/>
      <dgm:t>
        <a:bodyPr/>
        <a:lstStyle/>
        <a:p>
          <a:endParaRPr lang="en-US"/>
        </a:p>
      </dgm:t>
    </dgm:pt>
  </dgm:ptLst>
  <dgm:cxnLst>
    <dgm:cxn modelId="{8F9375CF-2A75-4A2A-95DE-287B44FE3997}" srcId="{4FF1D2CD-15D3-4A27-89B2-D2BF2A0A5114}" destId="{BBF406A8-AC1D-4AD2-805B-CB92C4BF3800}" srcOrd="0" destOrd="0" parTransId="{F88E114D-002A-470D-92B4-B5D56BD191C9}" sibTransId="{BBD8AF14-75F6-4E37-8F2C-E1E9D69D0EA9}"/>
    <dgm:cxn modelId="{AD1B5302-977E-4799-9D49-84B6D41F1D2A}" type="presOf" srcId="{BBF406A8-AC1D-4AD2-805B-CB92C4BF3800}" destId="{9757F6E1-7EB5-421E-BEC0-144BC2B87C41}" srcOrd="0" destOrd="0" presId="urn:microsoft.com/office/officeart/2005/8/layout/default"/>
    <dgm:cxn modelId="{7AA67AEC-9CE7-4764-A86D-A01A8770B48A}" srcId="{4FF1D2CD-15D3-4A27-89B2-D2BF2A0A5114}" destId="{7A23280E-44D4-4F19-A98A-544632A8F9CD}" srcOrd="3" destOrd="0" parTransId="{C1423FD3-188D-4C96-B139-2D91FCE18147}" sibTransId="{B1E0334F-763C-487C-86B6-1D541159C526}"/>
    <dgm:cxn modelId="{892FDA1F-0CEC-4AE3-85C0-739AF22B481A}" type="presOf" srcId="{31A34E8E-E761-4DBE-B57A-CD7B6697EF70}" destId="{F6B25D6B-A210-4CB6-B0D9-6DB27012533E}" srcOrd="0" destOrd="0" presId="urn:microsoft.com/office/officeart/2005/8/layout/default"/>
    <dgm:cxn modelId="{58EFF9C4-EB71-4214-BA36-B895F43212BC}" type="presOf" srcId="{FA86E39F-32F7-4C16-BD7C-4DEB02F813A0}" destId="{FFE520C8-6F4E-4362-BB31-4E745E89E6CC}" srcOrd="0" destOrd="0" presId="urn:microsoft.com/office/officeart/2005/8/layout/default"/>
    <dgm:cxn modelId="{E7CC28B7-9402-43F6-A8D9-27BD84242F30}" srcId="{4FF1D2CD-15D3-4A27-89B2-D2BF2A0A5114}" destId="{90A15CFF-F453-4960-A2B2-3A5BA758D327}" srcOrd="2" destOrd="0" parTransId="{D9918EFA-D43F-470E-AEE3-55C5CDAEB725}" sibTransId="{BD550D2B-272E-41AB-A516-53D02D9605DB}"/>
    <dgm:cxn modelId="{85BF7752-168D-4F77-AA56-71A2429B646B}" type="presOf" srcId="{90A15CFF-F453-4960-A2B2-3A5BA758D327}" destId="{AA24198E-B669-473B-B53B-227E51C1A49D}" srcOrd="0" destOrd="0" presId="urn:microsoft.com/office/officeart/2005/8/layout/default"/>
    <dgm:cxn modelId="{342C367C-29AC-4669-9260-265D4D568B0E}" srcId="{4FF1D2CD-15D3-4A27-89B2-D2BF2A0A5114}" destId="{31A34E8E-E761-4DBE-B57A-CD7B6697EF70}" srcOrd="4" destOrd="0" parTransId="{A87AF9F3-0886-4E8F-B638-3372AB69A4AE}" sibTransId="{42344E6C-F036-4370-945B-A609502295B0}"/>
    <dgm:cxn modelId="{2A17DA86-133C-4BA5-A0E5-4E1FB8562A2C}" srcId="{4FF1D2CD-15D3-4A27-89B2-D2BF2A0A5114}" destId="{FA86E39F-32F7-4C16-BD7C-4DEB02F813A0}" srcOrd="1" destOrd="0" parTransId="{024B235C-D04B-4066-9979-34F52C2ACC1C}" sibTransId="{D21201DB-346C-4A13-A7E3-EAD91F16A77C}"/>
    <dgm:cxn modelId="{0E4EB711-5AE8-43EC-85A3-707FB1E34D7E}" type="presOf" srcId="{7A23280E-44D4-4F19-A98A-544632A8F9CD}" destId="{653ACD76-ECB7-41AB-BDDF-F1B4C48CE417}" srcOrd="0" destOrd="0" presId="urn:microsoft.com/office/officeart/2005/8/layout/default"/>
    <dgm:cxn modelId="{AAD7D2BF-C2FF-42CE-8D72-813E9EA65080}" type="presOf" srcId="{4FF1D2CD-15D3-4A27-89B2-D2BF2A0A5114}" destId="{1732CF9B-AE75-477E-AF2F-596DE5CD0D91}" srcOrd="0" destOrd="0" presId="urn:microsoft.com/office/officeart/2005/8/layout/default"/>
    <dgm:cxn modelId="{B3A8B392-4479-43F7-9DDC-38D942311A43}" type="presParOf" srcId="{1732CF9B-AE75-477E-AF2F-596DE5CD0D91}" destId="{9757F6E1-7EB5-421E-BEC0-144BC2B87C41}" srcOrd="0" destOrd="0" presId="urn:microsoft.com/office/officeart/2005/8/layout/default"/>
    <dgm:cxn modelId="{42AA1386-48A5-41B7-AB26-EF5D71E965B3}" type="presParOf" srcId="{1732CF9B-AE75-477E-AF2F-596DE5CD0D91}" destId="{486D6C9E-E2CF-4258-A4ED-1134A06B51FB}" srcOrd="1" destOrd="0" presId="urn:microsoft.com/office/officeart/2005/8/layout/default"/>
    <dgm:cxn modelId="{A4689717-AA8F-4347-BE82-E97D86841553}" type="presParOf" srcId="{1732CF9B-AE75-477E-AF2F-596DE5CD0D91}" destId="{FFE520C8-6F4E-4362-BB31-4E745E89E6CC}" srcOrd="2" destOrd="0" presId="urn:microsoft.com/office/officeart/2005/8/layout/default"/>
    <dgm:cxn modelId="{7F5CA1CA-A3A1-4606-82DF-0CCA531AF308}" type="presParOf" srcId="{1732CF9B-AE75-477E-AF2F-596DE5CD0D91}" destId="{B2C1ADB6-B0F5-4B1F-B5E1-26CECA04F545}" srcOrd="3" destOrd="0" presId="urn:microsoft.com/office/officeart/2005/8/layout/default"/>
    <dgm:cxn modelId="{94FD4544-02DF-4454-A81F-DB94DC72990D}" type="presParOf" srcId="{1732CF9B-AE75-477E-AF2F-596DE5CD0D91}" destId="{AA24198E-B669-473B-B53B-227E51C1A49D}" srcOrd="4" destOrd="0" presId="urn:microsoft.com/office/officeart/2005/8/layout/default"/>
    <dgm:cxn modelId="{3127D74A-F3AB-48F5-9EA4-A1429A5A1D54}" type="presParOf" srcId="{1732CF9B-AE75-477E-AF2F-596DE5CD0D91}" destId="{AE77F41E-A7E5-4882-B098-0FC9D5A403D9}" srcOrd="5" destOrd="0" presId="urn:microsoft.com/office/officeart/2005/8/layout/default"/>
    <dgm:cxn modelId="{132EBF5E-3574-4AA6-B1DE-AAE97CA9DE82}" type="presParOf" srcId="{1732CF9B-AE75-477E-AF2F-596DE5CD0D91}" destId="{653ACD76-ECB7-41AB-BDDF-F1B4C48CE417}" srcOrd="6" destOrd="0" presId="urn:microsoft.com/office/officeart/2005/8/layout/default"/>
    <dgm:cxn modelId="{B0F2CA7C-7EB1-41BC-AE2E-BB3FCB961B73}" type="presParOf" srcId="{1732CF9B-AE75-477E-AF2F-596DE5CD0D91}" destId="{69957CCC-8B50-4570-8F76-F0E4AD8128EE}" srcOrd="7" destOrd="0" presId="urn:microsoft.com/office/officeart/2005/8/layout/default"/>
    <dgm:cxn modelId="{5905CF26-E2E7-4B50-8515-F56B2CFBA755}" type="presParOf" srcId="{1732CF9B-AE75-477E-AF2F-596DE5CD0D91}" destId="{F6B25D6B-A210-4CB6-B0D9-6DB27012533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C82FF3-1973-4B26-AB9F-6130F1C7B9F2}"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n-US"/>
        </a:p>
      </dgm:t>
    </dgm:pt>
    <dgm:pt modelId="{A57418DD-5646-415C-86D0-F8E5F066E5EA}">
      <dgm:prSet phldrT="[Text]"/>
      <dgm:spPr/>
      <dgm:t>
        <a:bodyPr/>
        <a:lstStyle/>
        <a:p>
          <a:r>
            <a:rPr lang="en-US" dirty="0" smtClean="0">
              <a:effectLst>
                <a:outerShdw blurRad="38100" dist="38100" dir="2700000" algn="tl">
                  <a:srgbClr val="000000">
                    <a:alpha val="43137"/>
                  </a:srgbClr>
                </a:outerShdw>
              </a:effectLst>
            </a:rPr>
            <a:t>Each PhD Candidate, with the supervision board, has to compose his/her own portfolio of mandatory courses (methodological courses in the existing doctoral  education at the University of Luxembourg, </a:t>
          </a:r>
          <a:r>
            <a:rPr lang="fr-LU" dirty="0" err="1" smtClean="0">
              <a:effectLst>
                <a:outerShdw blurRad="38100" dist="38100" dir="2700000" algn="tl">
                  <a:srgbClr val="000000">
                    <a:alpha val="43137"/>
                  </a:srgbClr>
                </a:outerShdw>
              </a:effectLst>
            </a:rPr>
            <a:t>European</a:t>
          </a:r>
          <a:r>
            <a:rPr lang="fr-LU" dirty="0" smtClean="0">
              <a:effectLst>
                <a:outerShdw blurRad="38100" dist="38100" dir="2700000" algn="tl">
                  <a:srgbClr val="000000">
                    <a:alpha val="43137"/>
                  </a:srgbClr>
                </a:outerShdw>
              </a:effectLst>
            </a:rPr>
            <a:t> </a:t>
          </a:r>
          <a:r>
            <a:rPr lang="fr-LU" dirty="0" err="1" smtClean="0">
              <a:effectLst>
                <a:outerShdw blurRad="38100" dist="38100" dir="2700000" algn="tl">
                  <a:srgbClr val="000000">
                    <a:alpha val="43137"/>
                  </a:srgbClr>
                </a:outerShdw>
              </a:effectLst>
            </a:rPr>
            <a:t>Governance</a:t>
          </a:r>
          <a:r>
            <a:rPr lang="fr-LU" dirty="0" smtClean="0">
              <a:effectLst>
                <a:outerShdw blurRad="38100" dist="38100" dir="2700000" algn="tl">
                  <a:srgbClr val="000000">
                    <a:alpha val="43137"/>
                  </a:srgbClr>
                </a:outerShdw>
              </a:effectLst>
            </a:rPr>
            <a:t>  </a:t>
          </a:r>
          <a:r>
            <a:rPr lang="fr-LU" dirty="0" err="1" smtClean="0">
              <a:effectLst>
                <a:outerShdw blurRad="38100" dist="38100" dir="2700000" algn="tl">
                  <a:srgbClr val="000000">
                    <a:alpha val="43137"/>
                  </a:srgbClr>
                </a:outerShdw>
              </a:effectLst>
            </a:rPr>
            <a:t>Universities</a:t>
          </a:r>
          <a:r>
            <a:rPr lang="fr-LU" dirty="0" smtClean="0">
              <a:effectLst>
                <a:outerShdw blurRad="38100" dist="38100" dir="2700000" algn="tl">
                  <a:srgbClr val="000000">
                    <a:alpha val="43137"/>
                  </a:srgbClr>
                </a:outerShdw>
              </a:effectLst>
            </a:rPr>
            <a:t> Network- Jean Monnet Action</a:t>
          </a:r>
          <a:r>
            <a:rPr lang="en-US" dirty="0" smtClean="0">
              <a:effectLst>
                <a:outerShdw blurRad="38100" dist="38100" dir="2700000" algn="tl">
                  <a:srgbClr val="000000">
                    <a:alpha val="43137"/>
                  </a:srgbClr>
                </a:outerShdw>
              </a:effectLst>
            </a:rPr>
            <a:t>, and optional courses (ECPR, IPSA, etc.)</a:t>
          </a:r>
          <a:endParaRPr lang="en-US" dirty="0">
            <a:effectLst>
              <a:outerShdw blurRad="38100" dist="38100" dir="2700000" algn="tl">
                <a:srgbClr val="000000">
                  <a:alpha val="43137"/>
                </a:srgbClr>
              </a:outerShdw>
            </a:effectLst>
          </a:endParaRPr>
        </a:p>
      </dgm:t>
    </dgm:pt>
    <dgm:pt modelId="{E008C7FF-6156-4846-9DCF-2E65CE52C0C4}" type="parTrans" cxnId="{CD6E0FFD-69FC-42B3-8313-6E9FB3AE67C1}">
      <dgm:prSet/>
      <dgm:spPr/>
      <dgm:t>
        <a:bodyPr/>
        <a:lstStyle/>
        <a:p>
          <a:endParaRPr lang="en-US"/>
        </a:p>
      </dgm:t>
    </dgm:pt>
    <dgm:pt modelId="{5AAE9F58-06E0-4FDC-BF18-1F90F93250F6}" type="sibTrans" cxnId="{CD6E0FFD-69FC-42B3-8313-6E9FB3AE67C1}">
      <dgm:prSet/>
      <dgm:spPr/>
      <dgm:t>
        <a:bodyPr/>
        <a:lstStyle/>
        <a:p>
          <a:endParaRPr lang="en-US"/>
        </a:p>
      </dgm:t>
    </dgm:pt>
    <dgm:pt modelId="{F0991E2C-CE33-470B-9287-DEEC59CBA600}">
      <dgm:prSet/>
      <dgm:spPr/>
      <dgm:t>
        <a:bodyPr/>
        <a:lstStyle/>
        <a:p>
          <a:r>
            <a:rPr lang="en-US" dirty="0" smtClean="0">
              <a:effectLst>
                <a:outerShdw blurRad="38100" dist="38100" dir="2700000" algn="tl">
                  <a:srgbClr val="000000">
                    <a:alpha val="43137"/>
                  </a:srgbClr>
                </a:outerShdw>
              </a:effectLst>
            </a:rPr>
            <a:t>The admission committee is composed by three members of the Doctoral  School (including the supervisor).</a:t>
          </a:r>
        </a:p>
        <a:p>
          <a:r>
            <a:rPr lang="en-US" dirty="0" smtClean="0">
              <a:effectLst>
                <a:outerShdw blurRad="38100" dist="38100" dir="2700000" algn="tl">
                  <a:srgbClr val="000000">
                    <a:alpha val="43137"/>
                  </a:srgbClr>
                </a:outerShdw>
              </a:effectLst>
            </a:rPr>
            <a:t> A third member in case of joint supervision with one of the partner universities and/or, compulsorily from an other discipline. </a:t>
          </a:r>
          <a:endParaRPr lang="en-US" dirty="0">
            <a:effectLst>
              <a:outerShdw blurRad="38100" dist="38100" dir="2700000" algn="tl">
                <a:srgbClr val="000000">
                  <a:alpha val="43137"/>
                </a:srgbClr>
              </a:outerShdw>
            </a:effectLst>
          </a:endParaRPr>
        </a:p>
      </dgm:t>
    </dgm:pt>
    <dgm:pt modelId="{0CFB4F37-9D6A-456A-9609-B38679EB82D8}" type="parTrans" cxnId="{920A7A4C-8364-4560-95F2-A5AC66563552}">
      <dgm:prSet/>
      <dgm:spPr/>
      <dgm:t>
        <a:bodyPr/>
        <a:lstStyle/>
        <a:p>
          <a:endParaRPr lang="en-US"/>
        </a:p>
      </dgm:t>
    </dgm:pt>
    <dgm:pt modelId="{7A5EDA8B-1C2E-4F48-B345-2A1BBDE1B40A}" type="sibTrans" cxnId="{920A7A4C-8364-4560-95F2-A5AC66563552}">
      <dgm:prSet/>
      <dgm:spPr/>
      <dgm:t>
        <a:bodyPr/>
        <a:lstStyle/>
        <a:p>
          <a:endParaRPr lang="en-US"/>
        </a:p>
      </dgm:t>
    </dgm:pt>
    <dgm:pt modelId="{9AA52567-EF37-48AF-816B-97AC1821C6EB}">
      <dgm:prSet/>
      <dgm:spPr/>
      <dgm:t>
        <a:bodyPr/>
        <a:lstStyle/>
        <a:p>
          <a:r>
            <a:rPr lang="en-US" dirty="0" smtClean="0">
              <a:effectLst>
                <a:outerShdw blurRad="38100" dist="38100" dir="2700000" algn="tl">
                  <a:srgbClr val="000000">
                    <a:alpha val="43137"/>
                  </a:srgbClr>
                </a:outerShdw>
              </a:effectLst>
            </a:rPr>
            <a:t>International Calls </a:t>
          </a:r>
        </a:p>
        <a:p>
          <a:r>
            <a:rPr lang="en-US" dirty="0" smtClean="0">
              <a:effectLst>
                <a:outerShdw blurRad="38100" dist="38100" dir="2700000" algn="tl">
                  <a:srgbClr val="000000">
                    <a:alpha val="43137"/>
                  </a:srgbClr>
                </a:outerShdw>
              </a:effectLst>
            </a:rPr>
            <a:t>(e.g. jobs.ac.uk, academics.de, ECPR, IPSA, etc.) will be organized in March for a competitive recruitment of the PhD students (effective in September)</a:t>
          </a:r>
          <a:endParaRPr lang="en-US" dirty="0">
            <a:effectLst>
              <a:outerShdw blurRad="38100" dist="38100" dir="2700000" algn="tl">
                <a:srgbClr val="000000">
                  <a:alpha val="43137"/>
                </a:srgbClr>
              </a:outerShdw>
            </a:effectLst>
          </a:endParaRPr>
        </a:p>
      </dgm:t>
    </dgm:pt>
    <dgm:pt modelId="{2E1DFBC5-54FB-44E9-B62A-3E4F37D669D7}" type="sibTrans" cxnId="{AEE77105-6F1B-4EDF-833B-E35757B79908}">
      <dgm:prSet/>
      <dgm:spPr/>
      <dgm:t>
        <a:bodyPr/>
        <a:lstStyle/>
        <a:p>
          <a:endParaRPr lang="en-US"/>
        </a:p>
      </dgm:t>
    </dgm:pt>
    <dgm:pt modelId="{9922709A-501B-4E51-8384-B150360326E3}" type="parTrans" cxnId="{AEE77105-6F1B-4EDF-833B-E35757B79908}">
      <dgm:prSet/>
      <dgm:spPr/>
      <dgm:t>
        <a:bodyPr/>
        <a:lstStyle/>
        <a:p>
          <a:endParaRPr lang="en-US"/>
        </a:p>
      </dgm:t>
    </dgm:pt>
    <dgm:pt modelId="{90697DBB-4CB9-4B6B-8155-E93AF5576F02}">
      <dgm:prSet/>
      <dgm:spPr/>
      <dgm:t>
        <a:bodyPr/>
        <a:lstStyle/>
        <a:p>
          <a:r>
            <a:rPr lang="en-US" dirty="0" smtClean="0">
              <a:effectLst>
                <a:outerShdw blurRad="38100" dist="38100" dir="2700000" algn="tl">
                  <a:srgbClr val="000000">
                    <a:alpha val="43137"/>
                  </a:srgbClr>
                </a:outerShdw>
              </a:effectLst>
            </a:rPr>
            <a:t>Conforming to the Gender Equality Policies in Public Research of the European Commission and Luxembourgish law, the goal is to obtain at least 40% of women Ph.D. Candidates. </a:t>
          </a:r>
          <a:endParaRPr lang="en-US" dirty="0">
            <a:effectLst>
              <a:outerShdw blurRad="38100" dist="38100" dir="2700000" algn="tl">
                <a:srgbClr val="000000">
                  <a:alpha val="43137"/>
                </a:srgbClr>
              </a:outerShdw>
            </a:effectLst>
          </a:endParaRPr>
        </a:p>
      </dgm:t>
    </dgm:pt>
    <dgm:pt modelId="{016CB5C5-0A64-4E50-9EB6-5CD5CFD39EFF}" type="parTrans" cxnId="{58D48272-1536-46EE-8DB7-D071C8886FC2}">
      <dgm:prSet/>
      <dgm:spPr/>
      <dgm:t>
        <a:bodyPr/>
        <a:lstStyle/>
        <a:p>
          <a:endParaRPr lang="en-US"/>
        </a:p>
      </dgm:t>
    </dgm:pt>
    <dgm:pt modelId="{8C33BE0C-4826-4696-93C1-4DE0E9B078D3}" type="sibTrans" cxnId="{58D48272-1536-46EE-8DB7-D071C8886FC2}">
      <dgm:prSet/>
      <dgm:spPr/>
      <dgm:t>
        <a:bodyPr/>
        <a:lstStyle/>
        <a:p>
          <a:endParaRPr lang="en-US"/>
        </a:p>
      </dgm:t>
    </dgm:pt>
    <dgm:pt modelId="{5E9CE3ED-B543-4A62-A00C-555C8E682737}">
      <dgm:prSet/>
      <dgm:spPr/>
      <dgm:t>
        <a:bodyPr/>
        <a:lstStyle/>
        <a:p>
          <a:r>
            <a:rPr lang="en-US" dirty="0" smtClean="0">
              <a:effectLst>
                <a:outerShdw blurRad="38100" dist="38100" dir="2700000" algn="tl">
                  <a:srgbClr val="000000">
                    <a:alpha val="43137"/>
                  </a:srgbClr>
                </a:outerShdw>
              </a:effectLst>
            </a:rPr>
            <a:t>The supervision is the responsibility of the main supervisor, who meets on a regular basis (at least once a month) with the PhD Candidate. </a:t>
          </a:r>
        </a:p>
        <a:p>
          <a:r>
            <a:rPr lang="en-US" dirty="0" smtClean="0">
              <a:effectLst>
                <a:outerShdw blurRad="38100" dist="38100" dir="2700000" algn="tl">
                  <a:srgbClr val="000000">
                    <a:alpha val="43137"/>
                  </a:srgbClr>
                </a:outerShdw>
              </a:effectLst>
            </a:rPr>
            <a:t>The supervisor and two other scientific advisors (internal or external to the UL- at least one from another discipline) form a supervision board which meets at least once a year with the PhD Candidate in order to monitor his/her progress and offer guidance. </a:t>
          </a:r>
          <a:endParaRPr lang="en-US" dirty="0">
            <a:effectLst>
              <a:outerShdw blurRad="38100" dist="38100" dir="2700000" algn="tl">
                <a:srgbClr val="000000">
                  <a:alpha val="43137"/>
                </a:srgbClr>
              </a:outerShdw>
            </a:effectLst>
          </a:endParaRPr>
        </a:p>
      </dgm:t>
    </dgm:pt>
    <dgm:pt modelId="{A31A0267-D789-4B59-9B6D-6BA12C52C29B}" type="parTrans" cxnId="{4441EC5D-0EF7-4198-AEAC-E4F85328CCC3}">
      <dgm:prSet/>
      <dgm:spPr/>
      <dgm:t>
        <a:bodyPr/>
        <a:lstStyle/>
        <a:p>
          <a:endParaRPr lang="en-US"/>
        </a:p>
      </dgm:t>
    </dgm:pt>
    <dgm:pt modelId="{3DC77C0F-9542-41D5-B678-8EE763E6A595}" type="sibTrans" cxnId="{4441EC5D-0EF7-4198-AEAC-E4F85328CCC3}">
      <dgm:prSet/>
      <dgm:spPr/>
      <dgm:t>
        <a:bodyPr/>
        <a:lstStyle/>
        <a:p>
          <a:endParaRPr lang="en-US"/>
        </a:p>
      </dgm:t>
    </dgm:pt>
    <dgm:pt modelId="{63A6BF2C-D946-4771-AEEC-F922E8C636D1}" type="pres">
      <dgm:prSet presAssocID="{49C82FF3-1973-4B26-AB9F-6130F1C7B9F2}" presName="Name0" presStyleCnt="0">
        <dgm:presLayoutVars>
          <dgm:dir/>
          <dgm:resizeHandles val="exact"/>
        </dgm:presLayoutVars>
      </dgm:prSet>
      <dgm:spPr/>
      <dgm:t>
        <a:bodyPr/>
        <a:lstStyle/>
        <a:p>
          <a:endParaRPr lang="en-US"/>
        </a:p>
      </dgm:t>
    </dgm:pt>
    <dgm:pt modelId="{BC6BC44F-763E-4E11-90EB-53E2D138D02B}" type="pres">
      <dgm:prSet presAssocID="{9AA52567-EF37-48AF-816B-97AC1821C6EB}" presName="node" presStyleLbl="node1" presStyleIdx="0" presStyleCnt="5">
        <dgm:presLayoutVars>
          <dgm:bulletEnabled val="1"/>
        </dgm:presLayoutVars>
      </dgm:prSet>
      <dgm:spPr/>
      <dgm:t>
        <a:bodyPr/>
        <a:lstStyle/>
        <a:p>
          <a:endParaRPr lang="en-US"/>
        </a:p>
      </dgm:t>
    </dgm:pt>
    <dgm:pt modelId="{2AF32B7E-2F7C-48F6-A869-36882759D118}" type="pres">
      <dgm:prSet presAssocID="{2E1DFBC5-54FB-44E9-B62A-3E4F37D669D7}" presName="sibTrans" presStyleCnt="0"/>
      <dgm:spPr/>
      <dgm:t>
        <a:bodyPr/>
        <a:lstStyle/>
        <a:p>
          <a:endParaRPr lang="en-US"/>
        </a:p>
      </dgm:t>
    </dgm:pt>
    <dgm:pt modelId="{A6CC9AC0-E4B6-405B-848B-8030C89C432E}" type="pres">
      <dgm:prSet presAssocID="{F0991E2C-CE33-470B-9287-DEEC59CBA600}" presName="node" presStyleLbl="node1" presStyleIdx="1" presStyleCnt="5">
        <dgm:presLayoutVars>
          <dgm:bulletEnabled val="1"/>
        </dgm:presLayoutVars>
      </dgm:prSet>
      <dgm:spPr/>
      <dgm:t>
        <a:bodyPr/>
        <a:lstStyle/>
        <a:p>
          <a:endParaRPr lang="en-US"/>
        </a:p>
      </dgm:t>
    </dgm:pt>
    <dgm:pt modelId="{A3F13867-E41A-4446-8678-BEB0B6DF4E3E}" type="pres">
      <dgm:prSet presAssocID="{7A5EDA8B-1C2E-4F48-B345-2A1BBDE1B40A}" presName="sibTrans" presStyleCnt="0"/>
      <dgm:spPr/>
      <dgm:t>
        <a:bodyPr/>
        <a:lstStyle/>
        <a:p>
          <a:endParaRPr lang="en-US"/>
        </a:p>
      </dgm:t>
    </dgm:pt>
    <dgm:pt modelId="{A81569FE-976D-400F-81B5-5843C8FB8FC9}" type="pres">
      <dgm:prSet presAssocID="{90697DBB-4CB9-4B6B-8155-E93AF5576F02}" presName="node" presStyleLbl="node1" presStyleIdx="2" presStyleCnt="5">
        <dgm:presLayoutVars>
          <dgm:bulletEnabled val="1"/>
        </dgm:presLayoutVars>
      </dgm:prSet>
      <dgm:spPr/>
      <dgm:t>
        <a:bodyPr/>
        <a:lstStyle/>
        <a:p>
          <a:endParaRPr lang="en-US"/>
        </a:p>
      </dgm:t>
    </dgm:pt>
    <dgm:pt modelId="{2A163148-AB51-410E-95D8-870802B6EB8F}" type="pres">
      <dgm:prSet presAssocID="{8C33BE0C-4826-4696-93C1-4DE0E9B078D3}" presName="sibTrans" presStyleCnt="0"/>
      <dgm:spPr/>
      <dgm:t>
        <a:bodyPr/>
        <a:lstStyle/>
        <a:p>
          <a:endParaRPr lang="en-US"/>
        </a:p>
      </dgm:t>
    </dgm:pt>
    <dgm:pt modelId="{EC3CD1A3-05ED-4140-B358-DBD7143D2313}" type="pres">
      <dgm:prSet presAssocID="{5E9CE3ED-B543-4A62-A00C-555C8E682737}" presName="node" presStyleLbl="node1" presStyleIdx="3" presStyleCnt="5">
        <dgm:presLayoutVars>
          <dgm:bulletEnabled val="1"/>
        </dgm:presLayoutVars>
      </dgm:prSet>
      <dgm:spPr/>
      <dgm:t>
        <a:bodyPr/>
        <a:lstStyle/>
        <a:p>
          <a:endParaRPr lang="en-US"/>
        </a:p>
      </dgm:t>
    </dgm:pt>
    <dgm:pt modelId="{75DEC2DC-3259-4BB9-BE95-CD3B226F313E}" type="pres">
      <dgm:prSet presAssocID="{3DC77C0F-9542-41D5-B678-8EE763E6A595}" presName="sibTrans" presStyleCnt="0"/>
      <dgm:spPr/>
      <dgm:t>
        <a:bodyPr/>
        <a:lstStyle/>
        <a:p>
          <a:endParaRPr lang="en-US"/>
        </a:p>
      </dgm:t>
    </dgm:pt>
    <dgm:pt modelId="{37DEB748-159A-49BA-A84E-C409E7288CF8}" type="pres">
      <dgm:prSet presAssocID="{A57418DD-5646-415C-86D0-F8E5F066E5EA}" presName="node" presStyleLbl="node1" presStyleIdx="4" presStyleCnt="5">
        <dgm:presLayoutVars>
          <dgm:bulletEnabled val="1"/>
        </dgm:presLayoutVars>
      </dgm:prSet>
      <dgm:spPr/>
      <dgm:t>
        <a:bodyPr/>
        <a:lstStyle/>
        <a:p>
          <a:endParaRPr lang="en-US"/>
        </a:p>
      </dgm:t>
    </dgm:pt>
  </dgm:ptLst>
  <dgm:cxnLst>
    <dgm:cxn modelId="{C3E0357D-6351-467C-9F08-D90BF01B6F79}" type="presOf" srcId="{49C82FF3-1973-4B26-AB9F-6130F1C7B9F2}" destId="{63A6BF2C-D946-4771-AEEC-F922E8C636D1}" srcOrd="0" destOrd="0" presId="urn:microsoft.com/office/officeart/2005/8/layout/hList6"/>
    <dgm:cxn modelId="{BF515786-3467-47F9-B337-333E486E4E43}" type="presOf" srcId="{F0991E2C-CE33-470B-9287-DEEC59CBA600}" destId="{A6CC9AC0-E4B6-405B-848B-8030C89C432E}" srcOrd="0" destOrd="0" presId="urn:microsoft.com/office/officeart/2005/8/layout/hList6"/>
    <dgm:cxn modelId="{8B0B465E-FCC2-4B57-8E4B-ECDB8BE82BEA}" type="presOf" srcId="{90697DBB-4CB9-4B6B-8155-E93AF5576F02}" destId="{A81569FE-976D-400F-81B5-5843C8FB8FC9}" srcOrd="0" destOrd="0" presId="urn:microsoft.com/office/officeart/2005/8/layout/hList6"/>
    <dgm:cxn modelId="{5AA0366F-C406-4A8D-9AA8-9D2DEE0A6072}" type="presOf" srcId="{5E9CE3ED-B543-4A62-A00C-555C8E682737}" destId="{EC3CD1A3-05ED-4140-B358-DBD7143D2313}" srcOrd="0" destOrd="0" presId="urn:microsoft.com/office/officeart/2005/8/layout/hList6"/>
    <dgm:cxn modelId="{CD6E0FFD-69FC-42B3-8313-6E9FB3AE67C1}" srcId="{49C82FF3-1973-4B26-AB9F-6130F1C7B9F2}" destId="{A57418DD-5646-415C-86D0-F8E5F066E5EA}" srcOrd="4" destOrd="0" parTransId="{E008C7FF-6156-4846-9DCF-2E65CE52C0C4}" sibTransId="{5AAE9F58-06E0-4FDC-BF18-1F90F93250F6}"/>
    <dgm:cxn modelId="{10435582-5519-452C-98E2-ABDABAEC295B}" type="presOf" srcId="{A57418DD-5646-415C-86D0-F8E5F066E5EA}" destId="{37DEB748-159A-49BA-A84E-C409E7288CF8}" srcOrd="0" destOrd="0" presId="urn:microsoft.com/office/officeart/2005/8/layout/hList6"/>
    <dgm:cxn modelId="{E4DE4BCB-BE26-42DE-A867-0EA2ED188653}" type="presOf" srcId="{9AA52567-EF37-48AF-816B-97AC1821C6EB}" destId="{BC6BC44F-763E-4E11-90EB-53E2D138D02B}" srcOrd="0" destOrd="0" presId="urn:microsoft.com/office/officeart/2005/8/layout/hList6"/>
    <dgm:cxn modelId="{4441EC5D-0EF7-4198-AEAC-E4F85328CCC3}" srcId="{49C82FF3-1973-4B26-AB9F-6130F1C7B9F2}" destId="{5E9CE3ED-B543-4A62-A00C-555C8E682737}" srcOrd="3" destOrd="0" parTransId="{A31A0267-D789-4B59-9B6D-6BA12C52C29B}" sibTransId="{3DC77C0F-9542-41D5-B678-8EE763E6A595}"/>
    <dgm:cxn modelId="{920A7A4C-8364-4560-95F2-A5AC66563552}" srcId="{49C82FF3-1973-4B26-AB9F-6130F1C7B9F2}" destId="{F0991E2C-CE33-470B-9287-DEEC59CBA600}" srcOrd="1" destOrd="0" parTransId="{0CFB4F37-9D6A-456A-9609-B38679EB82D8}" sibTransId="{7A5EDA8B-1C2E-4F48-B345-2A1BBDE1B40A}"/>
    <dgm:cxn modelId="{58D48272-1536-46EE-8DB7-D071C8886FC2}" srcId="{49C82FF3-1973-4B26-AB9F-6130F1C7B9F2}" destId="{90697DBB-4CB9-4B6B-8155-E93AF5576F02}" srcOrd="2" destOrd="0" parTransId="{016CB5C5-0A64-4E50-9EB6-5CD5CFD39EFF}" sibTransId="{8C33BE0C-4826-4696-93C1-4DE0E9B078D3}"/>
    <dgm:cxn modelId="{AEE77105-6F1B-4EDF-833B-E35757B79908}" srcId="{49C82FF3-1973-4B26-AB9F-6130F1C7B9F2}" destId="{9AA52567-EF37-48AF-816B-97AC1821C6EB}" srcOrd="0" destOrd="0" parTransId="{9922709A-501B-4E51-8384-B150360326E3}" sibTransId="{2E1DFBC5-54FB-44E9-B62A-3E4F37D669D7}"/>
    <dgm:cxn modelId="{410A4462-1AB1-4235-952B-288B77FCABE1}" type="presParOf" srcId="{63A6BF2C-D946-4771-AEEC-F922E8C636D1}" destId="{BC6BC44F-763E-4E11-90EB-53E2D138D02B}" srcOrd="0" destOrd="0" presId="urn:microsoft.com/office/officeart/2005/8/layout/hList6"/>
    <dgm:cxn modelId="{F10FC416-DD07-4490-80E0-36C043863F23}" type="presParOf" srcId="{63A6BF2C-D946-4771-AEEC-F922E8C636D1}" destId="{2AF32B7E-2F7C-48F6-A869-36882759D118}" srcOrd="1" destOrd="0" presId="urn:microsoft.com/office/officeart/2005/8/layout/hList6"/>
    <dgm:cxn modelId="{48B4E3A4-4090-4B8F-A19A-C0872FAFF3D5}" type="presParOf" srcId="{63A6BF2C-D946-4771-AEEC-F922E8C636D1}" destId="{A6CC9AC0-E4B6-405B-848B-8030C89C432E}" srcOrd="2" destOrd="0" presId="urn:microsoft.com/office/officeart/2005/8/layout/hList6"/>
    <dgm:cxn modelId="{B5ECC5D0-3CA6-44FD-B65C-DA934A8004CA}" type="presParOf" srcId="{63A6BF2C-D946-4771-AEEC-F922E8C636D1}" destId="{A3F13867-E41A-4446-8678-BEB0B6DF4E3E}" srcOrd="3" destOrd="0" presId="urn:microsoft.com/office/officeart/2005/8/layout/hList6"/>
    <dgm:cxn modelId="{5391A017-84DB-497B-9E25-31F63AE6A62B}" type="presParOf" srcId="{63A6BF2C-D946-4771-AEEC-F922E8C636D1}" destId="{A81569FE-976D-400F-81B5-5843C8FB8FC9}" srcOrd="4" destOrd="0" presId="urn:microsoft.com/office/officeart/2005/8/layout/hList6"/>
    <dgm:cxn modelId="{3E367BA8-E5FC-4F7E-9A04-23E2D328CE64}" type="presParOf" srcId="{63A6BF2C-D946-4771-AEEC-F922E8C636D1}" destId="{2A163148-AB51-410E-95D8-870802B6EB8F}" srcOrd="5" destOrd="0" presId="urn:microsoft.com/office/officeart/2005/8/layout/hList6"/>
    <dgm:cxn modelId="{2ABAEA8A-BEDE-4A1D-A684-3774F0B8D98E}" type="presParOf" srcId="{63A6BF2C-D946-4771-AEEC-F922E8C636D1}" destId="{EC3CD1A3-05ED-4140-B358-DBD7143D2313}" srcOrd="6" destOrd="0" presId="urn:microsoft.com/office/officeart/2005/8/layout/hList6"/>
    <dgm:cxn modelId="{647DAA49-330C-4258-A5C6-D114C2E446A7}" type="presParOf" srcId="{63A6BF2C-D946-4771-AEEC-F922E8C636D1}" destId="{75DEC2DC-3259-4BB9-BE95-CD3B226F313E}" srcOrd="7" destOrd="0" presId="urn:microsoft.com/office/officeart/2005/8/layout/hList6"/>
    <dgm:cxn modelId="{2E5DA482-262B-4EA1-A770-BF099C4B367C}" type="presParOf" srcId="{63A6BF2C-D946-4771-AEEC-F922E8C636D1}" destId="{37DEB748-159A-49BA-A84E-C409E7288CF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C2E797-66A0-45F2-9EF8-F539AE728AD8}"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fr-CH"/>
        </a:p>
      </dgm:t>
    </dgm:pt>
    <dgm:pt modelId="{F17E1F15-ED5D-4D8B-9E7A-73727E46F44A}">
      <dgm:prSet/>
      <dgm:spPr/>
      <dgm:t>
        <a:bodyPr/>
        <a:lstStyle/>
        <a:p>
          <a:r>
            <a:rPr lang="fr-LU" dirty="0" err="1"/>
            <a:t>Coordinator</a:t>
          </a:r>
          <a:r>
            <a:rPr lang="fr-LU" dirty="0"/>
            <a:t> </a:t>
          </a:r>
        </a:p>
        <a:p>
          <a:r>
            <a:rPr lang="fr-LU" dirty="0" err="1"/>
            <a:t>University</a:t>
          </a:r>
          <a:r>
            <a:rPr lang="fr-LU" dirty="0"/>
            <a:t> of the </a:t>
          </a:r>
          <a:r>
            <a:rPr lang="fr-LU" dirty="0" err="1"/>
            <a:t>Aegean</a:t>
          </a:r>
          <a:endParaRPr lang="fr-LU" dirty="0"/>
        </a:p>
        <a:p>
          <a:r>
            <a:rPr lang="fr-LU" dirty="0"/>
            <a:t>Centre Européen de Recherche et d'Etudes Jean Monnet</a:t>
          </a:r>
          <a:endParaRPr lang="fr-FR" dirty="0"/>
        </a:p>
      </dgm:t>
    </dgm:pt>
    <dgm:pt modelId="{3B960331-1448-45F3-8F59-DEA9A9F46C6C}" type="parTrans" cxnId="{7224A2DF-20C0-450E-9948-46021F762E97}">
      <dgm:prSet/>
      <dgm:spPr/>
      <dgm:t>
        <a:bodyPr/>
        <a:lstStyle/>
        <a:p>
          <a:endParaRPr lang="fr-FR"/>
        </a:p>
      </dgm:t>
    </dgm:pt>
    <dgm:pt modelId="{6956F8F1-4093-4C68-8D14-EC5CBD50770D}" type="sibTrans" cxnId="{7224A2DF-20C0-450E-9948-46021F762E97}">
      <dgm:prSet/>
      <dgm:spPr/>
      <dgm:t>
        <a:bodyPr/>
        <a:lstStyle/>
        <a:p>
          <a:endParaRPr lang="fr-FR"/>
        </a:p>
      </dgm:t>
    </dgm:pt>
    <dgm:pt modelId="{78D7DA0E-EB9E-4DC9-B1AA-6F647F40DA09}">
      <dgm:prSet/>
      <dgm:spPr/>
      <dgm:t>
        <a:bodyPr/>
        <a:lstStyle/>
        <a:p>
          <a:r>
            <a:rPr lang="fr-LU" dirty="0" err="1"/>
            <a:t>Coordinator</a:t>
          </a:r>
          <a:endParaRPr lang="fr-LU" dirty="0"/>
        </a:p>
        <a:p>
          <a:r>
            <a:rPr lang="fr-LU" dirty="0"/>
            <a:t>Université du Luxembourg</a:t>
          </a:r>
        </a:p>
        <a:p>
          <a:r>
            <a:rPr lang="fr-LU" dirty="0"/>
            <a:t>Chaire de recherche en études parlementaires</a:t>
          </a:r>
          <a:endParaRPr lang="fr-FR" dirty="0"/>
        </a:p>
      </dgm:t>
    </dgm:pt>
    <dgm:pt modelId="{2D10A1C5-943D-49B9-AC23-E29D3A20F9FA}" type="parTrans" cxnId="{DD728A2A-4F50-4C40-8477-7623D0D5F1F3}">
      <dgm:prSet/>
      <dgm:spPr/>
      <dgm:t>
        <a:bodyPr/>
        <a:lstStyle/>
        <a:p>
          <a:endParaRPr lang="fr-FR"/>
        </a:p>
      </dgm:t>
    </dgm:pt>
    <dgm:pt modelId="{F210D7FA-EF58-4CC3-A205-7E24F8BCB4E0}" type="sibTrans" cxnId="{DD728A2A-4F50-4C40-8477-7623D0D5F1F3}">
      <dgm:prSet/>
      <dgm:spPr/>
      <dgm:t>
        <a:bodyPr/>
        <a:lstStyle/>
        <a:p>
          <a:endParaRPr lang="fr-FR"/>
        </a:p>
      </dgm:t>
    </dgm:pt>
    <dgm:pt modelId="{1A838CEE-337E-406A-BEC3-56CE2B7E65C8}">
      <dgm:prSet/>
      <dgm:spPr/>
      <dgm:t>
        <a:bodyPr/>
        <a:lstStyle/>
        <a:p>
          <a:r>
            <a:rPr lang="en-US" dirty="0"/>
            <a:t>Annual Meeting for the coordination, second week of June </a:t>
          </a:r>
          <a:endParaRPr lang="fr-FR" dirty="0"/>
        </a:p>
      </dgm:t>
    </dgm:pt>
    <dgm:pt modelId="{4EC691DA-9E08-4912-9FE6-4D9FDA7C0044}" type="parTrans" cxnId="{BBD52F67-F5E6-4EBD-91CE-F5D4DFD23F47}">
      <dgm:prSet/>
      <dgm:spPr/>
      <dgm:t>
        <a:bodyPr/>
        <a:lstStyle/>
        <a:p>
          <a:endParaRPr lang="fr-FR"/>
        </a:p>
      </dgm:t>
    </dgm:pt>
    <dgm:pt modelId="{5F47B835-3D90-4123-A9D2-C136E92B7F0F}" type="sibTrans" cxnId="{BBD52F67-F5E6-4EBD-91CE-F5D4DFD23F47}">
      <dgm:prSet/>
      <dgm:spPr/>
      <dgm:t>
        <a:bodyPr/>
        <a:lstStyle/>
        <a:p>
          <a:endParaRPr lang="fr-FR"/>
        </a:p>
      </dgm:t>
    </dgm:pt>
    <dgm:pt modelId="{8EECA954-18BC-445C-90D2-541AD86CEA72}">
      <dgm:prSet>
        <dgm:style>
          <a:lnRef idx="0">
            <a:schemeClr val="accent2"/>
          </a:lnRef>
          <a:fillRef idx="3">
            <a:schemeClr val="accent2"/>
          </a:fillRef>
          <a:effectRef idx="3">
            <a:schemeClr val="accent2"/>
          </a:effectRef>
          <a:fontRef idx="minor">
            <a:schemeClr val="lt1"/>
          </a:fontRef>
        </dgm:style>
      </dgm:prSet>
      <dgm:spPr/>
      <dgm:t>
        <a:bodyPr/>
        <a:lstStyle/>
        <a:p>
          <a:r>
            <a:rPr lang="fr-LU" dirty="0"/>
            <a:t>Université </a:t>
          </a:r>
          <a:r>
            <a:rPr lang="fr-LU" dirty="0" err="1"/>
            <a:t>Babes</a:t>
          </a:r>
          <a:r>
            <a:rPr lang="fr-LU" dirty="0"/>
            <a:t>- Bolyai Faculté d’Etudes européennes </a:t>
          </a:r>
          <a:endParaRPr lang="fr-FR" dirty="0"/>
        </a:p>
      </dgm:t>
    </dgm:pt>
    <dgm:pt modelId="{A46B1766-A99C-44FB-A6BF-20804F152763}" type="parTrans" cxnId="{DF2D86D1-0EF7-4B31-BE45-A219A6686DC0}">
      <dgm:prSet/>
      <dgm:spPr/>
      <dgm:t>
        <a:bodyPr/>
        <a:lstStyle/>
        <a:p>
          <a:endParaRPr lang="fr-FR"/>
        </a:p>
      </dgm:t>
    </dgm:pt>
    <dgm:pt modelId="{60278894-6BCC-4866-A322-AFA0B46BE4FF}" type="sibTrans" cxnId="{DF2D86D1-0EF7-4B31-BE45-A219A6686DC0}">
      <dgm:prSet/>
      <dgm:spPr/>
      <dgm:t>
        <a:bodyPr/>
        <a:lstStyle/>
        <a:p>
          <a:endParaRPr lang="fr-FR"/>
        </a:p>
      </dgm:t>
    </dgm:pt>
    <dgm:pt modelId="{7E1FF7FE-87A5-425B-B804-A7BFEED41F77}">
      <dgm:prSet>
        <dgm:style>
          <a:lnRef idx="0">
            <a:schemeClr val="accent2"/>
          </a:lnRef>
          <a:fillRef idx="3">
            <a:schemeClr val="accent2"/>
          </a:fillRef>
          <a:effectRef idx="3">
            <a:schemeClr val="accent2"/>
          </a:effectRef>
          <a:fontRef idx="minor">
            <a:schemeClr val="lt1"/>
          </a:fontRef>
        </dgm:style>
      </dgm:prSet>
      <dgm:spPr/>
      <dgm:t>
        <a:bodyPr/>
        <a:lstStyle/>
        <a:p>
          <a:r>
            <a:rPr lang="en-US" dirty="0"/>
            <a:t>University of Cadiz</a:t>
          </a:r>
        </a:p>
        <a:p>
          <a:r>
            <a:rPr lang="en-US" dirty="0"/>
            <a:t>Chair Jean Monnet in Law and Human Rights</a:t>
          </a:r>
          <a:endParaRPr lang="fr-FR" dirty="0"/>
        </a:p>
      </dgm:t>
    </dgm:pt>
    <dgm:pt modelId="{B2AA9D97-480B-4BA3-B3DA-48AE483C1B7C}" type="parTrans" cxnId="{453F002B-A1D0-4420-8C09-82C1C6D0C554}">
      <dgm:prSet/>
      <dgm:spPr/>
      <dgm:t>
        <a:bodyPr/>
        <a:lstStyle/>
        <a:p>
          <a:endParaRPr lang="fr-FR"/>
        </a:p>
      </dgm:t>
    </dgm:pt>
    <dgm:pt modelId="{861EECE3-88A2-4179-8D38-058FE38EA42F}" type="sibTrans" cxnId="{453F002B-A1D0-4420-8C09-82C1C6D0C554}">
      <dgm:prSet/>
      <dgm:spPr/>
      <dgm:t>
        <a:bodyPr/>
        <a:lstStyle/>
        <a:p>
          <a:endParaRPr lang="fr-FR"/>
        </a:p>
      </dgm:t>
    </dgm:pt>
    <dgm:pt modelId="{EF6BEEC8-0381-4F75-BD50-018242D9C34A}">
      <dgm:prSet>
        <dgm:style>
          <a:lnRef idx="0">
            <a:schemeClr val="accent2"/>
          </a:lnRef>
          <a:fillRef idx="3">
            <a:schemeClr val="accent2"/>
          </a:fillRef>
          <a:effectRef idx="3">
            <a:schemeClr val="accent2"/>
          </a:effectRef>
          <a:fontRef idx="minor">
            <a:schemeClr val="lt1"/>
          </a:fontRef>
        </dgm:style>
      </dgm:prSet>
      <dgm:spPr/>
      <dgm:t>
        <a:bodyPr/>
        <a:lstStyle/>
        <a:p>
          <a:r>
            <a:rPr lang="fr-LU" dirty="0"/>
            <a:t>Université Catholique de Louvain </a:t>
          </a:r>
        </a:p>
        <a:p>
          <a:r>
            <a:rPr lang="fr-LU" dirty="0"/>
            <a:t>Institut de sciences politiques Louvain-Europe</a:t>
          </a:r>
          <a:endParaRPr lang="fr-FR" dirty="0"/>
        </a:p>
      </dgm:t>
    </dgm:pt>
    <dgm:pt modelId="{C98476A0-76AC-4E5D-AD2B-7ED9A2BE4FDA}" type="parTrans" cxnId="{25E84EAD-1B90-45D6-B69A-DE567C424CB7}">
      <dgm:prSet/>
      <dgm:spPr/>
      <dgm:t>
        <a:bodyPr/>
        <a:lstStyle/>
        <a:p>
          <a:endParaRPr lang="fr-FR"/>
        </a:p>
      </dgm:t>
    </dgm:pt>
    <dgm:pt modelId="{7794A925-F812-4078-AB70-CEDDD8217834}" type="sibTrans" cxnId="{25E84EAD-1B90-45D6-B69A-DE567C424CB7}">
      <dgm:prSet/>
      <dgm:spPr/>
      <dgm:t>
        <a:bodyPr/>
        <a:lstStyle/>
        <a:p>
          <a:endParaRPr lang="fr-FR"/>
        </a:p>
      </dgm:t>
    </dgm:pt>
    <dgm:pt modelId="{9B0DABF4-5E29-4EA3-A084-CA71B47404DC}">
      <dgm:prSet>
        <dgm:style>
          <a:lnRef idx="0">
            <a:schemeClr val="accent2"/>
          </a:lnRef>
          <a:fillRef idx="3">
            <a:schemeClr val="accent2"/>
          </a:fillRef>
          <a:effectRef idx="3">
            <a:schemeClr val="accent2"/>
          </a:effectRef>
          <a:fontRef idx="minor">
            <a:schemeClr val="lt1"/>
          </a:fontRef>
        </dgm:style>
      </dgm:prSet>
      <dgm:spPr/>
      <dgm:t>
        <a:bodyPr/>
        <a:lstStyle/>
        <a:p>
          <a:r>
            <a:rPr lang="fr-FR" dirty="0" err="1"/>
            <a:t>University</a:t>
          </a:r>
          <a:r>
            <a:rPr lang="fr-FR" dirty="0"/>
            <a:t> of </a:t>
          </a:r>
          <a:r>
            <a:rPr lang="fr-FR" dirty="0" err="1"/>
            <a:t>Piraeus</a:t>
          </a:r>
          <a:r>
            <a:rPr lang="fr-FR" dirty="0"/>
            <a:t> </a:t>
          </a:r>
        </a:p>
        <a:p>
          <a:r>
            <a:rPr lang="fr-FR" dirty="0"/>
            <a:t>Chaire Jean Monnet in Education Sciences</a:t>
          </a:r>
        </a:p>
      </dgm:t>
    </dgm:pt>
    <dgm:pt modelId="{77A1EB08-A5B7-42D7-B26D-346EDD36BFDC}" type="parTrans" cxnId="{72E4EFD6-3967-4F73-B51F-00A30B3F780F}">
      <dgm:prSet/>
      <dgm:spPr/>
      <dgm:t>
        <a:bodyPr/>
        <a:lstStyle/>
        <a:p>
          <a:endParaRPr lang="fr-FR"/>
        </a:p>
      </dgm:t>
    </dgm:pt>
    <dgm:pt modelId="{4D186783-6346-4548-A793-5022BD282DD4}" type="sibTrans" cxnId="{72E4EFD6-3967-4F73-B51F-00A30B3F780F}">
      <dgm:prSet/>
      <dgm:spPr/>
      <dgm:t>
        <a:bodyPr/>
        <a:lstStyle/>
        <a:p>
          <a:endParaRPr lang="fr-FR"/>
        </a:p>
      </dgm:t>
    </dgm:pt>
    <dgm:pt modelId="{BDE6999C-8553-4BC5-8B72-68439898C718}">
      <dgm:prSet>
        <dgm:style>
          <a:lnRef idx="0">
            <a:schemeClr val="accent3"/>
          </a:lnRef>
          <a:fillRef idx="3">
            <a:schemeClr val="accent3"/>
          </a:fillRef>
          <a:effectRef idx="3">
            <a:schemeClr val="accent3"/>
          </a:effectRef>
          <a:fontRef idx="minor">
            <a:schemeClr val="lt1"/>
          </a:fontRef>
        </dgm:style>
      </dgm:prSet>
      <dgm:spPr/>
      <dgm:t>
        <a:bodyPr/>
        <a:lstStyle/>
        <a:p>
          <a:r>
            <a:rPr lang="fr-LU" dirty="0"/>
            <a:t>Université de Nantes</a:t>
          </a:r>
        </a:p>
        <a:p>
          <a:r>
            <a:rPr lang="fr-LU" dirty="0"/>
            <a:t>Chaire de Philosophie de l’Europe &amp; Institut d’études européennes et globales</a:t>
          </a:r>
          <a:endParaRPr lang="fr-FR" dirty="0"/>
        </a:p>
      </dgm:t>
    </dgm:pt>
    <dgm:pt modelId="{45652DCE-9950-406E-8DB6-AF57CB9EE1FB}" type="parTrans" cxnId="{15851E06-59CE-4227-A2A4-4070E734E326}">
      <dgm:prSet/>
      <dgm:spPr/>
      <dgm:t>
        <a:bodyPr/>
        <a:lstStyle/>
        <a:p>
          <a:endParaRPr lang="fr-FR"/>
        </a:p>
      </dgm:t>
    </dgm:pt>
    <dgm:pt modelId="{8B4CF09D-9EE3-4156-B169-6426A83341A1}" type="sibTrans" cxnId="{15851E06-59CE-4227-A2A4-4070E734E326}">
      <dgm:prSet/>
      <dgm:spPr/>
      <dgm:t>
        <a:bodyPr/>
        <a:lstStyle/>
        <a:p>
          <a:endParaRPr lang="fr-FR"/>
        </a:p>
      </dgm:t>
    </dgm:pt>
    <dgm:pt modelId="{B2D737F6-F657-495B-9641-F85F0C5BEE1F}">
      <dgm:prSet>
        <dgm:style>
          <a:lnRef idx="0">
            <a:schemeClr val="accent3"/>
          </a:lnRef>
          <a:fillRef idx="3">
            <a:schemeClr val="accent3"/>
          </a:fillRef>
          <a:effectRef idx="3">
            <a:schemeClr val="accent3"/>
          </a:effectRef>
          <a:fontRef idx="minor">
            <a:schemeClr val="lt1"/>
          </a:fontRef>
        </dgm:style>
      </dgm:prSet>
      <dgm:spPr/>
      <dgm:t>
        <a:bodyPr/>
        <a:lstStyle/>
        <a:p>
          <a:r>
            <a:rPr lang="fr-LU" dirty="0"/>
            <a:t>Université de Paris Est</a:t>
          </a:r>
        </a:p>
        <a:p>
          <a:r>
            <a:rPr lang="fr-LU" dirty="0"/>
            <a:t>Laboratoire interdisciplinaire d'étude du politique - Hannah Arendt</a:t>
          </a:r>
          <a:endParaRPr lang="fr-FR" dirty="0"/>
        </a:p>
      </dgm:t>
    </dgm:pt>
    <dgm:pt modelId="{C480C6C0-3EEB-4749-9B53-5141B9BA901C}" type="parTrans" cxnId="{E6784098-3EB2-4DF7-AC20-CC26A9923DFB}">
      <dgm:prSet/>
      <dgm:spPr/>
      <dgm:t>
        <a:bodyPr/>
        <a:lstStyle/>
        <a:p>
          <a:endParaRPr lang="fr-FR"/>
        </a:p>
      </dgm:t>
    </dgm:pt>
    <dgm:pt modelId="{453D6AB1-6034-44E6-86DB-A8FF27F453A1}" type="sibTrans" cxnId="{E6784098-3EB2-4DF7-AC20-CC26A9923DFB}">
      <dgm:prSet/>
      <dgm:spPr/>
      <dgm:t>
        <a:bodyPr/>
        <a:lstStyle/>
        <a:p>
          <a:endParaRPr lang="fr-FR"/>
        </a:p>
      </dgm:t>
    </dgm:pt>
    <dgm:pt modelId="{E0A807B8-2D6D-40F5-A8C2-FD7218047FE4}">
      <dgm:prSet>
        <dgm:style>
          <a:lnRef idx="0">
            <a:schemeClr val="accent3"/>
          </a:lnRef>
          <a:fillRef idx="3">
            <a:schemeClr val="accent3"/>
          </a:fillRef>
          <a:effectRef idx="3">
            <a:schemeClr val="accent3"/>
          </a:effectRef>
          <a:fontRef idx="minor">
            <a:schemeClr val="lt1"/>
          </a:fontRef>
        </dgm:style>
      </dgm:prSet>
      <dgm:spPr/>
      <dgm:t>
        <a:bodyPr/>
        <a:lstStyle/>
        <a:p>
          <a:r>
            <a:rPr lang="en-US" dirty="0"/>
            <a:t>University of Torino</a:t>
          </a:r>
        </a:p>
        <a:p>
          <a:r>
            <a:rPr lang="en-US" dirty="0"/>
            <a:t>Department of education sciences and philosophy</a:t>
          </a:r>
          <a:endParaRPr lang="fr-FR" dirty="0"/>
        </a:p>
      </dgm:t>
    </dgm:pt>
    <dgm:pt modelId="{CFF248EC-3F11-4A45-946C-280A9E309D59}" type="parTrans" cxnId="{C0D017EE-084B-4757-B5DB-7A0E4D984384}">
      <dgm:prSet/>
      <dgm:spPr/>
      <dgm:t>
        <a:bodyPr/>
        <a:lstStyle/>
        <a:p>
          <a:endParaRPr lang="fr-FR"/>
        </a:p>
      </dgm:t>
    </dgm:pt>
    <dgm:pt modelId="{CFD4EF63-697A-4A2B-9208-3E16F0D46572}" type="sibTrans" cxnId="{C0D017EE-084B-4757-B5DB-7A0E4D984384}">
      <dgm:prSet/>
      <dgm:spPr/>
      <dgm:t>
        <a:bodyPr/>
        <a:lstStyle/>
        <a:p>
          <a:endParaRPr lang="fr-FR"/>
        </a:p>
      </dgm:t>
    </dgm:pt>
    <dgm:pt modelId="{A04FEB7C-F4F2-4955-8F0A-2334D14EBE1D}">
      <dgm:prSet>
        <dgm:style>
          <a:lnRef idx="0">
            <a:schemeClr val="accent3"/>
          </a:lnRef>
          <a:fillRef idx="3">
            <a:schemeClr val="accent3"/>
          </a:fillRef>
          <a:effectRef idx="3">
            <a:schemeClr val="accent3"/>
          </a:effectRef>
          <a:fontRef idx="minor">
            <a:schemeClr val="lt1"/>
          </a:fontRef>
        </dgm:style>
      </dgm:prSet>
      <dgm:spPr/>
      <dgm:t>
        <a:bodyPr/>
        <a:lstStyle/>
        <a:p>
          <a:r>
            <a:rPr lang="fr-LU" dirty="0" smtClean="0"/>
            <a:t>Université Laval- Chaire de recherche sur la Démocratie et les institutions parlementaires</a:t>
          </a:r>
          <a:endParaRPr lang="fr-FR" dirty="0"/>
        </a:p>
      </dgm:t>
    </dgm:pt>
    <dgm:pt modelId="{924B4249-34B8-4205-A929-151D1819C78A}" type="sibTrans" cxnId="{BA2B3D8D-CF39-47C3-8967-93AE115D8B1E}">
      <dgm:prSet/>
      <dgm:spPr/>
      <dgm:t>
        <a:bodyPr/>
        <a:lstStyle/>
        <a:p>
          <a:endParaRPr lang="fr-FR"/>
        </a:p>
      </dgm:t>
    </dgm:pt>
    <dgm:pt modelId="{E3BE65D6-32E8-4E59-8596-6D9D7D90BF9E}" type="parTrans" cxnId="{BA2B3D8D-CF39-47C3-8967-93AE115D8B1E}">
      <dgm:prSet/>
      <dgm:spPr/>
      <dgm:t>
        <a:bodyPr/>
        <a:lstStyle/>
        <a:p>
          <a:endParaRPr lang="fr-FR"/>
        </a:p>
      </dgm:t>
    </dgm:pt>
    <dgm:pt modelId="{D16CFE96-7938-47A2-9D21-89693F07114E}">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University of Siegen</a:t>
          </a:r>
        </a:p>
        <a:p>
          <a:r>
            <a:rPr lang="en-US" dirty="0" smtClean="0"/>
            <a:t>Chair ad </a:t>
          </a:r>
          <a:r>
            <a:rPr lang="en-US" dirty="0" err="1" smtClean="0"/>
            <a:t>personam</a:t>
          </a:r>
          <a:r>
            <a:rPr lang="en-US" dirty="0" smtClean="0"/>
            <a:t> </a:t>
          </a:r>
        </a:p>
        <a:p>
          <a:r>
            <a:rPr lang="en-US" dirty="0" smtClean="0"/>
            <a:t>Jean Monnet in History</a:t>
          </a:r>
          <a:endParaRPr lang="fr-FR" dirty="0"/>
        </a:p>
      </dgm:t>
    </dgm:pt>
    <dgm:pt modelId="{DCA87F43-A150-47E4-9221-595C2953578B}" type="parTrans" cxnId="{C9C80C98-0EB0-4069-A81A-2E774C83BEE9}">
      <dgm:prSet/>
      <dgm:spPr/>
      <dgm:t>
        <a:bodyPr/>
        <a:lstStyle/>
        <a:p>
          <a:endParaRPr lang="fr-FR"/>
        </a:p>
      </dgm:t>
    </dgm:pt>
    <dgm:pt modelId="{E07006A9-3668-4AE5-B9F2-7AF512FA9154}" type="sibTrans" cxnId="{C9C80C98-0EB0-4069-A81A-2E774C83BEE9}">
      <dgm:prSet/>
      <dgm:spPr/>
      <dgm:t>
        <a:bodyPr/>
        <a:lstStyle/>
        <a:p>
          <a:endParaRPr lang="fr-FR"/>
        </a:p>
      </dgm:t>
    </dgm:pt>
    <dgm:pt modelId="{2995C08D-8909-4F72-918B-C338C96F127C}" type="pres">
      <dgm:prSet presAssocID="{55C2E797-66A0-45F2-9EF8-F539AE728AD8}" presName="diagram" presStyleCnt="0">
        <dgm:presLayoutVars>
          <dgm:dir/>
          <dgm:resizeHandles val="exact"/>
        </dgm:presLayoutVars>
      </dgm:prSet>
      <dgm:spPr/>
      <dgm:t>
        <a:bodyPr/>
        <a:lstStyle/>
        <a:p>
          <a:endParaRPr lang="fr-LU"/>
        </a:p>
      </dgm:t>
    </dgm:pt>
    <dgm:pt modelId="{45E5028D-5068-4939-B667-CA6FC4886A9C}" type="pres">
      <dgm:prSet presAssocID="{F17E1F15-ED5D-4D8B-9E7A-73727E46F44A}" presName="node" presStyleLbl="node1" presStyleIdx="0" presStyleCnt="12">
        <dgm:presLayoutVars>
          <dgm:bulletEnabled val="1"/>
        </dgm:presLayoutVars>
      </dgm:prSet>
      <dgm:spPr/>
      <dgm:t>
        <a:bodyPr/>
        <a:lstStyle/>
        <a:p>
          <a:endParaRPr lang="fr-FR"/>
        </a:p>
      </dgm:t>
    </dgm:pt>
    <dgm:pt modelId="{DC4884E9-C462-4B0F-9B77-EF5F4B395AD2}" type="pres">
      <dgm:prSet presAssocID="{6956F8F1-4093-4C68-8D14-EC5CBD50770D}" presName="sibTrans" presStyleCnt="0"/>
      <dgm:spPr/>
      <dgm:t>
        <a:bodyPr/>
        <a:lstStyle/>
        <a:p>
          <a:endParaRPr lang="fr-FR"/>
        </a:p>
      </dgm:t>
    </dgm:pt>
    <dgm:pt modelId="{0C56BD18-2D0D-4690-A155-9D358A5BC6DA}" type="pres">
      <dgm:prSet presAssocID="{78D7DA0E-EB9E-4DC9-B1AA-6F647F40DA09}" presName="node" presStyleLbl="node1" presStyleIdx="1" presStyleCnt="12">
        <dgm:presLayoutVars>
          <dgm:bulletEnabled val="1"/>
        </dgm:presLayoutVars>
      </dgm:prSet>
      <dgm:spPr/>
      <dgm:t>
        <a:bodyPr/>
        <a:lstStyle/>
        <a:p>
          <a:endParaRPr lang="fr-FR"/>
        </a:p>
      </dgm:t>
    </dgm:pt>
    <dgm:pt modelId="{148710E2-01CD-4584-B0E4-F723AC5500FD}" type="pres">
      <dgm:prSet presAssocID="{F210D7FA-EF58-4CC3-A205-7E24F8BCB4E0}" presName="sibTrans" presStyleCnt="0"/>
      <dgm:spPr/>
      <dgm:t>
        <a:bodyPr/>
        <a:lstStyle/>
        <a:p>
          <a:endParaRPr lang="fr-FR"/>
        </a:p>
      </dgm:t>
    </dgm:pt>
    <dgm:pt modelId="{BAFF7D5F-5F0D-4AF1-9B08-379CC4464B16}" type="pres">
      <dgm:prSet presAssocID="{1A838CEE-337E-406A-BEC3-56CE2B7E65C8}" presName="node" presStyleLbl="node1" presStyleIdx="2" presStyleCnt="12">
        <dgm:presLayoutVars>
          <dgm:bulletEnabled val="1"/>
        </dgm:presLayoutVars>
      </dgm:prSet>
      <dgm:spPr/>
      <dgm:t>
        <a:bodyPr/>
        <a:lstStyle/>
        <a:p>
          <a:endParaRPr lang="fr-FR"/>
        </a:p>
      </dgm:t>
    </dgm:pt>
    <dgm:pt modelId="{FA554896-1FD0-4DA0-A5CD-D7874592BAFE}" type="pres">
      <dgm:prSet presAssocID="{5F47B835-3D90-4123-A9D2-C136E92B7F0F}" presName="sibTrans" presStyleCnt="0"/>
      <dgm:spPr/>
      <dgm:t>
        <a:bodyPr/>
        <a:lstStyle/>
        <a:p>
          <a:endParaRPr lang="fr-FR"/>
        </a:p>
      </dgm:t>
    </dgm:pt>
    <dgm:pt modelId="{5C63DAAA-5C12-4054-863E-B02630F9E6EC}" type="pres">
      <dgm:prSet presAssocID="{8EECA954-18BC-445C-90D2-541AD86CEA72}" presName="node" presStyleLbl="node1" presStyleIdx="3" presStyleCnt="12" custLinFactNeighborX="-1429" custLinFactNeighborY="-1732">
        <dgm:presLayoutVars>
          <dgm:bulletEnabled val="1"/>
        </dgm:presLayoutVars>
      </dgm:prSet>
      <dgm:spPr/>
      <dgm:t>
        <a:bodyPr/>
        <a:lstStyle/>
        <a:p>
          <a:endParaRPr lang="fr-FR"/>
        </a:p>
      </dgm:t>
    </dgm:pt>
    <dgm:pt modelId="{B839DDBA-DCC1-417C-A15C-DAD2201D6D54}" type="pres">
      <dgm:prSet presAssocID="{60278894-6BCC-4866-A322-AFA0B46BE4FF}" presName="sibTrans" presStyleCnt="0"/>
      <dgm:spPr/>
      <dgm:t>
        <a:bodyPr/>
        <a:lstStyle/>
        <a:p>
          <a:endParaRPr lang="fr-FR"/>
        </a:p>
      </dgm:t>
    </dgm:pt>
    <dgm:pt modelId="{D64B625E-01D9-4C3C-AA5B-BC41B7DB8472}" type="pres">
      <dgm:prSet presAssocID="{7E1FF7FE-87A5-425B-B804-A7BFEED41F77}" presName="node" presStyleLbl="node1" presStyleIdx="4" presStyleCnt="12">
        <dgm:presLayoutVars>
          <dgm:bulletEnabled val="1"/>
        </dgm:presLayoutVars>
      </dgm:prSet>
      <dgm:spPr/>
      <dgm:t>
        <a:bodyPr/>
        <a:lstStyle/>
        <a:p>
          <a:endParaRPr lang="fr-FR"/>
        </a:p>
      </dgm:t>
    </dgm:pt>
    <dgm:pt modelId="{0ACA5BE8-3952-4FCF-AAB8-B0F263F5FB3E}" type="pres">
      <dgm:prSet presAssocID="{861EECE3-88A2-4179-8D38-058FE38EA42F}" presName="sibTrans" presStyleCnt="0"/>
      <dgm:spPr/>
      <dgm:t>
        <a:bodyPr/>
        <a:lstStyle/>
        <a:p>
          <a:endParaRPr lang="fr-FR"/>
        </a:p>
      </dgm:t>
    </dgm:pt>
    <dgm:pt modelId="{8E98454B-12A9-40C4-AEC6-111E6D65CDEE}" type="pres">
      <dgm:prSet presAssocID="{EF6BEEC8-0381-4F75-BD50-018242D9C34A}" presName="node" presStyleLbl="node1" presStyleIdx="5" presStyleCnt="12">
        <dgm:presLayoutVars>
          <dgm:bulletEnabled val="1"/>
        </dgm:presLayoutVars>
      </dgm:prSet>
      <dgm:spPr/>
      <dgm:t>
        <a:bodyPr/>
        <a:lstStyle/>
        <a:p>
          <a:endParaRPr lang="fr-FR"/>
        </a:p>
      </dgm:t>
    </dgm:pt>
    <dgm:pt modelId="{52ADB75C-3182-4946-B9CB-4AA6A47F957B}" type="pres">
      <dgm:prSet presAssocID="{7794A925-F812-4078-AB70-CEDDD8217834}" presName="sibTrans" presStyleCnt="0"/>
      <dgm:spPr/>
      <dgm:t>
        <a:bodyPr/>
        <a:lstStyle/>
        <a:p>
          <a:endParaRPr lang="fr-FR"/>
        </a:p>
      </dgm:t>
    </dgm:pt>
    <dgm:pt modelId="{7D5CC3D3-0D62-4288-87B3-168C66DEC716}" type="pres">
      <dgm:prSet presAssocID="{9B0DABF4-5E29-4EA3-A084-CA71B47404DC}" presName="node" presStyleLbl="node1" presStyleIdx="6" presStyleCnt="12" custLinFactX="-100000" custLinFactY="12359" custLinFactNeighborX="-120096" custLinFactNeighborY="100000">
        <dgm:presLayoutVars>
          <dgm:bulletEnabled val="1"/>
        </dgm:presLayoutVars>
      </dgm:prSet>
      <dgm:spPr/>
      <dgm:t>
        <a:bodyPr/>
        <a:lstStyle/>
        <a:p>
          <a:endParaRPr lang="fr-FR"/>
        </a:p>
      </dgm:t>
    </dgm:pt>
    <dgm:pt modelId="{E6528F91-3FBB-42D2-9D3A-32A7CDE68F96}" type="pres">
      <dgm:prSet presAssocID="{4D186783-6346-4548-A793-5022BD282DD4}" presName="sibTrans" presStyleCnt="0"/>
      <dgm:spPr/>
      <dgm:t>
        <a:bodyPr/>
        <a:lstStyle/>
        <a:p>
          <a:endParaRPr lang="fr-FR"/>
        </a:p>
      </dgm:t>
    </dgm:pt>
    <dgm:pt modelId="{7F9D0B0B-C2BF-47FC-83E0-764D4BD30EA2}" type="pres">
      <dgm:prSet presAssocID="{D16CFE96-7938-47A2-9D21-89693F07114E}" presName="node" presStyleLbl="node1" presStyleIdx="7" presStyleCnt="12" custLinFactX="-11234" custLinFactNeighborX="-100000" custLinFactNeighborY="-3291">
        <dgm:presLayoutVars>
          <dgm:bulletEnabled val="1"/>
        </dgm:presLayoutVars>
      </dgm:prSet>
      <dgm:spPr/>
      <dgm:t>
        <a:bodyPr/>
        <a:lstStyle/>
        <a:p>
          <a:endParaRPr lang="fr-FR"/>
        </a:p>
      </dgm:t>
    </dgm:pt>
    <dgm:pt modelId="{CB3155DA-42F9-4212-A179-712B33A2A9CE}" type="pres">
      <dgm:prSet presAssocID="{E07006A9-3668-4AE5-B9F2-7AF512FA9154}" presName="sibTrans" presStyleCnt="0"/>
      <dgm:spPr/>
    </dgm:pt>
    <dgm:pt modelId="{6F5AC984-ED3A-40DF-A48C-C84C089BA786}" type="pres">
      <dgm:prSet presAssocID="{BDE6999C-8553-4BC5-8B72-68439898C718}" presName="node" presStyleLbl="node1" presStyleIdx="8" presStyleCnt="12" custLinFactX="10576" custLinFactNeighborX="100000" custLinFactNeighborY="-4936">
        <dgm:presLayoutVars>
          <dgm:bulletEnabled val="1"/>
        </dgm:presLayoutVars>
      </dgm:prSet>
      <dgm:spPr/>
      <dgm:t>
        <a:bodyPr/>
        <a:lstStyle/>
        <a:p>
          <a:endParaRPr lang="fr-FR"/>
        </a:p>
      </dgm:t>
    </dgm:pt>
    <dgm:pt modelId="{086DA017-B3C8-45A7-9B8E-8D2B24FFCB49}" type="pres">
      <dgm:prSet presAssocID="{8B4CF09D-9EE3-4156-B169-6426A83341A1}" presName="sibTrans" presStyleCnt="0"/>
      <dgm:spPr/>
      <dgm:t>
        <a:bodyPr/>
        <a:lstStyle/>
        <a:p>
          <a:endParaRPr lang="fr-FR"/>
        </a:p>
      </dgm:t>
    </dgm:pt>
    <dgm:pt modelId="{60ED74AB-C21D-4900-BF25-5D8E582DA44E}" type="pres">
      <dgm:prSet presAssocID="{B2D737F6-F657-495B-9641-F85F0C5BEE1F}" presName="node" presStyleLbl="node1" presStyleIdx="9" presStyleCnt="12" custLinFactX="10311" custLinFactNeighborX="100000" custLinFactNeighborY="-4855">
        <dgm:presLayoutVars>
          <dgm:bulletEnabled val="1"/>
        </dgm:presLayoutVars>
      </dgm:prSet>
      <dgm:spPr/>
      <dgm:t>
        <a:bodyPr/>
        <a:lstStyle/>
        <a:p>
          <a:endParaRPr lang="fr-FR"/>
        </a:p>
      </dgm:t>
    </dgm:pt>
    <dgm:pt modelId="{3CC64218-1691-4C8A-97D6-BFC3A76CDEAA}" type="pres">
      <dgm:prSet presAssocID="{453D6AB1-6034-44E6-86DB-A8FF27F453A1}" presName="sibTrans" presStyleCnt="0"/>
      <dgm:spPr/>
      <dgm:t>
        <a:bodyPr/>
        <a:lstStyle/>
        <a:p>
          <a:endParaRPr lang="fr-FR"/>
        </a:p>
      </dgm:t>
    </dgm:pt>
    <dgm:pt modelId="{BB15981A-8B09-44D7-90AD-96E852C0F2F2}" type="pres">
      <dgm:prSet presAssocID="{E0A807B8-2D6D-40F5-A8C2-FD7218047FE4}" presName="node" presStyleLbl="node1" presStyleIdx="10" presStyleCnt="12" custLinFactX="5799" custLinFactNeighborX="100000" custLinFactNeighborY="-5404">
        <dgm:presLayoutVars>
          <dgm:bulletEnabled val="1"/>
        </dgm:presLayoutVars>
      </dgm:prSet>
      <dgm:spPr/>
      <dgm:t>
        <a:bodyPr/>
        <a:lstStyle/>
        <a:p>
          <a:endParaRPr lang="fr-FR"/>
        </a:p>
      </dgm:t>
    </dgm:pt>
    <dgm:pt modelId="{96F72429-E7B5-43F9-B35A-858ED3039CA5}" type="pres">
      <dgm:prSet presAssocID="{CFD4EF63-697A-4A2B-9208-3E16F0D46572}" presName="sibTrans" presStyleCnt="0"/>
      <dgm:spPr/>
      <dgm:t>
        <a:bodyPr/>
        <a:lstStyle/>
        <a:p>
          <a:endParaRPr lang="fr-FR"/>
        </a:p>
      </dgm:t>
    </dgm:pt>
    <dgm:pt modelId="{ED5443D7-BB21-44FD-AA7A-18DB6F7F63A4}" type="pres">
      <dgm:prSet presAssocID="{A04FEB7C-F4F2-4955-8F0A-2334D14EBE1D}" presName="node" presStyleLbl="node1" presStyleIdx="11" presStyleCnt="12" custLinFactY="-17845" custLinFactNeighborX="-3391" custLinFactNeighborY="-100000">
        <dgm:presLayoutVars>
          <dgm:bulletEnabled val="1"/>
        </dgm:presLayoutVars>
      </dgm:prSet>
      <dgm:spPr/>
      <dgm:t>
        <a:bodyPr/>
        <a:lstStyle/>
        <a:p>
          <a:endParaRPr lang="fr-FR"/>
        </a:p>
      </dgm:t>
    </dgm:pt>
  </dgm:ptLst>
  <dgm:cxnLst>
    <dgm:cxn modelId="{9F069B46-07A0-4F2B-86E8-D978F0FAB234}" type="presOf" srcId="{EF6BEEC8-0381-4F75-BD50-018242D9C34A}" destId="{8E98454B-12A9-40C4-AEC6-111E6D65CDEE}" srcOrd="0" destOrd="0" presId="urn:microsoft.com/office/officeart/2005/8/layout/default"/>
    <dgm:cxn modelId="{BAAF3719-28D1-4844-B1E5-6A4E32BE34AC}" type="presOf" srcId="{1A838CEE-337E-406A-BEC3-56CE2B7E65C8}" destId="{BAFF7D5F-5F0D-4AF1-9B08-379CC4464B16}" srcOrd="0" destOrd="0" presId="urn:microsoft.com/office/officeart/2005/8/layout/default"/>
    <dgm:cxn modelId="{15851E06-59CE-4227-A2A4-4070E734E326}" srcId="{55C2E797-66A0-45F2-9EF8-F539AE728AD8}" destId="{BDE6999C-8553-4BC5-8B72-68439898C718}" srcOrd="8" destOrd="0" parTransId="{45652DCE-9950-406E-8DB6-AF57CB9EE1FB}" sibTransId="{8B4CF09D-9EE3-4156-B169-6426A83341A1}"/>
    <dgm:cxn modelId="{C9C80C98-0EB0-4069-A81A-2E774C83BEE9}" srcId="{55C2E797-66A0-45F2-9EF8-F539AE728AD8}" destId="{D16CFE96-7938-47A2-9D21-89693F07114E}" srcOrd="7" destOrd="0" parTransId="{DCA87F43-A150-47E4-9221-595C2953578B}" sibTransId="{E07006A9-3668-4AE5-B9F2-7AF512FA9154}"/>
    <dgm:cxn modelId="{DF2D86D1-0EF7-4B31-BE45-A219A6686DC0}" srcId="{55C2E797-66A0-45F2-9EF8-F539AE728AD8}" destId="{8EECA954-18BC-445C-90D2-541AD86CEA72}" srcOrd="3" destOrd="0" parTransId="{A46B1766-A99C-44FB-A6BF-20804F152763}" sibTransId="{60278894-6BCC-4866-A322-AFA0B46BE4FF}"/>
    <dgm:cxn modelId="{BB8D90A7-A413-412E-B07B-0B51C0DB2CC7}" type="presOf" srcId="{B2D737F6-F657-495B-9641-F85F0C5BEE1F}" destId="{60ED74AB-C21D-4900-BF25-5D8E582DA44E}" srcOrd="0" destOrd="0" presId="urn:microsoft.com/office/officeart/2005/8/layout/default"/>
    <dgm:cxn modelId="{DD728A2A-4F50-4C40-8477-7623D0D5F1F3}" srcId="{55C2E797-66A0-45F2-9EF8-F539AE728AD8}" destId="{78D7DA0E-EB9E-4DC9-B1AA-6F647F40DA09}" srcOrd="1" destOrd="0" parTransId="{2D10A1C5-943D-49B9-AC23-E29D3A20F9FA}" sibTransId="{F210D7FA-EF58-4CC3-A205-7E24F8BCB4E0}"/>
    <dgm:cxn modelId="{72E4EFD6-3967-4F73-B51F-00A30B3F780F}" srcId="{55C2E797-66A0-45F2-9EF8-F539AE728AD8}" destId="{9B0DABF4-5E29-4EA3-A084-CA71B47404DC}" srcOrd="6" destOrd="0" parTransId="{77A1EB08-A5B7-42D7-B26D-346EDD36BFDC}" sibTransId="{4D186783-6346-4548-A793-5022BD282DD4}"/>
    <dgm:cxn modelId="{82E86C50-05D2-4375-81D5-6928EFF4A42F}" type="presOf" srcId="{BDE6999C-8553-4BC5-8B72-68439898C718}" destId="{6F5AC984-ED3A-40DF-A48C-C84C089BA786}" srcOrd="0" destOrd="0" presId="urn:microsoft.com/office/officeart/2005/8/layout/default"/>
    <dgm:cxn modelId="{306305E0-A7F5-479A-BEAD-CD358624C1D7}" type="presOf" srcId="{7E1FF7FE-87A5-425B-B804-A7BFEED41F77}" destId="{D64B625E-01D9-4C3C-AA5B-BC41B7DB8472}" srcOrd="0" destOrd="0" presId="urn:microsoft.com/office/officeart/2005/8/layout/default"/>
    <dgm:cxn modelId="{FEDB2FF2-1FCB-425D-B92B-188F046BE013}" type="presOf" srcId="{E0A807B8-2D6D-40F5-A8C2-FD7218047FE4}" destId="{BB15981A-8B09-44D7-90AD-96E852C0F2F2}" srcOrd="0" destOrd="0" presId="urn:microsoft.com/office/officeart/2005/8/layout/default"/>
    <dgm:cxn modelId="{453F002B-A1D0-4420-8C09-82C1C6D0C554}" srcId="{55C2E797-66A0-45F2-9EF8-F539AE728AD8}" destId="{7E1FF7FE-87A5-425B-B804-A7BFEED41F77}" srcOrd="4" destOrd="0" parTransId="{B2AA9D97-480B-4BA3-B3DA-48AE483C1B7C}" sibTransId="{861EECE3-88A2-4179-8D38-058FE38EA42F}"/>
    <dgm:cxn modelId="{BBD52F67-F5E6-4EBD-91CE-F5D4DFD23F47}" srcId="{55C2E797-66A0-45F2-9EF8-F539AE728AD8}" destId="{1A838CEE-337E-406A-BEC3-56CE2B7E65C8}" srcOrd="2" destOrd="0" parTransId="{4EC691DA-9E08-4912-9FE6-4D9FDA7C0044}" sibTransId="{5F47B835-3D90-4123-A9D2-C136E92B7F0F}"/>
    <dgm:cxn modelId="{56DB2F7A-20A9-4B4F-BAAE-5757E46DDA02}" type="presOf" srcId="{D16CFE96-7938-47A2-9D21-89693F07114E}" destId="{7F9D0B0B-C2BF-47FC-83E0-764D4BD30EA2}" srcOrd="0" destOrd="0" presId="urn:microsoft.com/office/officeart/2005/8/layout/default"/>
    <dgm:cxn modelId="{BA2B3D8D-CF39-47C3-8967-93AE115D8B1E}" srcId="{55C2E797-66A0-45F2-9EF8-F539AE728AD8}" destId="{A04FEB7C-F4F2-4955-8F0A-2334D14EBE1D}" srcOrd="11" destOrd="0" parTransId="{E3BE65D6-32E8-4E59-8596-6D9D7D90BF9E}" sibTransId="{924B4249-34B8-4205-A929-151D1819C78A}"/>
    <dgm:cxn modelId="{25E84EAD-1B90-45D6-B69A-DE567C424CB7}" srcId="{55C2E797-66A0-45F2-9EF8-F539AE728AD8}" destId="{EF6BEEC8-0381-4F75-BD50-018242D9C34A}" srcOrd="5" destOrd="0" parTransId="{C98476A0-76AC-4E5D-AD2B-7ED9A2BE4FDA}" sibTransId="{7794A925-F812-4078-AB70-CEDDD8217834}"/>
    <dgm:cxn modelId="{596690FD-DDAD-4041-AC7A-CFE460AC2271}" type="presOf" srcId="{55C2E797-66A0-45F2-9EF8-F539AE728AD8}" destId="{2995C08D-8909-4F72-918B-C338C96F127C}" srcOrd="0" destOrd="0" presId="urn:microsoft.com/office/officeart/2005/8/layout/default"/>
    <dgm:cxn modelId="{4AEF4C56-AB15-4433-A579-54B39E86A7D9}" type="presOf" srcId="{F17E1F15-ED5D-4D8B-9E7A-73727E46F44A}" destId="{45E5028D-5068-4939-B667-CA6FC4886A9C}" srcOrd="0" destOrd="0" presId="urn:microsoft.com/office/officeart/2005/8/layout/default"/>
    <dgm:cxn modelId="{38430936-2DBD-4996-BFAB-D412A8E1848C}" type="presOf" srcId="{78D7DA0E-EB9E-4DC9-B1AA-6F647F40DA09}" destId="{0C56BD18-2D0D-4690-A155-9D358A5BC6DA}" srcOrd="0" destOrd="0" presId="urn:microsoft.com/office/officeart/2005/8/layout/default"/>
    <dgm:cxn modelId="{7306B238-41DD-496B-9F99-008B7775C324}" type="presOf" srcId="{8EECA954-18BC-445C-90D2-541AD86CEA72}" destId="{5C63DAAA-5C12-4054-863E-B02630F9E6EC}" srcOrd="0" destOrd="0" presId="urn:microsoft.com/office/officeart/2005/8/layout/default"/>
    <dgm:cxn modelId="{E6784098-3EB2-4DF7-AC20-CC26A9923DFB}" srcId="{55C2E797-66A0-45F2-9EF8-F539AE728AD8}" destId="{B2D737F6-F657-495B-9641-F85F0C5BEE1F}" srcOrd="9" destOrd="0" parTransId="{C480C6C0-3EEB-4749-9B53-5141B9BA901C}" sibTransId="{453D6AB1-6034-44E6-86DB-A8FF27F453A1}"/>
    <dgm:cxn modelId="{7224A2DF-20C0-450E-9948-46021F762E97}" srcId="{55C2E797-66A0-45F2-9EF8-F539AE728AD8}" destId="{F17E1F15-ED5D-4D8B-9E7A-73727E46F44A}" srcOrd="0" destOrd="0" parTransId="{3B960331-1448-45F3-8F59-DEA9A9F46C6C}" sibTransId="{6956F8F1-4093-4C68-8D14-EC5CBD50770D}"/>
    <dgm:cxn modelId="{C0D017EE-084B-4757-B5DB-7A0E4D984384}" srcId="{55C2E797-66A0-45F2-9EF8-F539AE728AD8}" destId="{E0A807B8-2D6D-40F5-A8C2-FD7218047FE4}" srcOrd="10" destOrd="0" parTransId="{CFF248EC-3F11-4A45-946C-280A9E309D59}" sibTransId="{CFD4EF63-697A-4A2B-9208-3E16F0D46572}"/>
    <dgm:cxn modelId="{0EE3F760-FA57-4F4B-99F7-D54D6D076D2F}" type="presOf" srcId="{9B0DABF4-5E29-4EA3-A084-CA71B47404DC}" destId="{7D5CC3D3-0D62-4288-87B3-168C66DEC716}" srcOrd="0" destOrd="0" presId="urn:microsoft.com/office/officeart/2005/8/layout/default"/>
    <dgm:cxn modelId="{BDBCF206-40C3-4B7E-A720-59DE8426FE89}" type="presOf" srcId="{A04FEB7C-F4F2-4955-8F0A-2334D14EBE1D}" destId="{ED5443D7-BB21-44FD-AA7A-18DB6F7F63A4}" srcOrd="0" destOrd="0" presId="urn:microsoft.com/office/officeart/2005/8/layout/default"/>
    <dgm:cxn modelId="{8BE0AB2E-5D92-4C37-84A0-8047F3308F9D}" type="presParOf" srcId="{2995C08D-8909-4F72-918B-C338C96F127C}" destId="{45E5028D-5068-4939-B667-CA6FC4886A9C}" srcOrd="0" destOrd="0" presId="urn:microsoft.com/office/officeart/2005/8/layout/default"/>
    <dgm:cxn modelId="{AD8CAC49-B237-4F9F-82C3-DD9368CC5748}" type="presParOf" srcId="{2995C08D-8909-4F72-918B-C338C96F127C}" destId="{DC4884E9-C462-4B0F-9B77-EF5F4B395AD2}" srcOrd="1" destOrd="0" presId="urn:microsoft.com/office/officeart/2005/8/layout/default"/>
    <dgm:cxn modelId="{2B4F2FAF-B882-499F-B566-3D8BCB5036AA}" type="presParOf" srcId="{2995C08D-8909-4F72-918B-C338C96F127C}" destId="{0C56BD18-2D0D-4690-A155-9D358A5BC6DA}" srcOrd="2" destOrd="0" presId="urn:microsoft.com/office/officeart/2005/8/layout/default"/>
    <dgm:cxn modelId="{E25207D8-A440-434E-BC2A-FBAA3DDBBCE2}" type="presParOf" srcId="{2995C08D-8909-4F72-918B-C338C96F127C}" destId="{148710E2-01CD-4584-B0E4-F723AC5500FD}" srcOrd="3" destOrd="0" presId="urn:microsoft.com/office/officeart/2005/8/layout/default"/>
    <dgm:cxn modelId="{60A82CCC-1A25-4620-A918-F43481A83412}" type="presParOf" srcId="{2995C08D-8909-4F72-918B-C338C96F127C}" destId="{BAFF7D5F-5F0D-4AF1-9B08-379CC4464B16}" srcOrd="4" destOrd="0" presId="urn:microsoft.com/office/officeart/2005/8/layout/default"/>
    <dgm:cxn modelId="{EFF2FFE0-E5C5-44DD-9C6D-E0D74216BC96}" type="presParOf" srcId="{2995C08D-8909-4F72-918B-C338C96F127C}" destId="{FA554896-1FD0-4DA0-A5CD-D7874592BAFE}" srcOrd="5" destOrd="0" presId="urn:microsoft.com/office/officeart/2005/8/layout/default"/>
    <dgm:cxn modelId="{FAEA0463-394A-4FB1-AB2A-BC4AF45F3AC1}" type="presParOf" srcId="{2995C08D-8909-4F72-918B-C338C96F127C}" destId="{5C63DAAA-5C12-4054-863E-B02630F9E6EC}" srcOrd="6" destOrd="0" presId="urn:microsoft.com/office/officeart/2005/8/layout/default"/>
    <dgm:cxn modelId="{20E0E86A-3404-4371-A6D1-D6309985F06B}" type="presParOf" srcId="{2995C08D-8909-4F72-918B-C338C96F127C}" destId="{B839DDBA-DCC1-417C-A15C-DAD2201D6D54}" srcOrd="7" destOrd="0" presId="urn:microsoft.com/office/officeart/2005/8/layout/default"/>
    <dgm:cxn modelId="{06149576-F479-430B-9E13-C0B155F7BE9B}" type="presParOf" srcId="{2995C08D-8909-4F72-918B-C338C96F127C}" destId="{D64B625E-01D9-4C3C-AA5B-BC41B7DB8472}" srcOrd="8" destOrd="0" presId="urn:microsoft.com/office/officeart/2005/8/layout/default"/>
    <dgm:cxn modelId="{283E2AEB-F248-4FBE-A517-97F2FF263057}" type="presParOf" srcId="{2995C08D-8909-4F72-918B-C338C96F127C}" destId="{0ACA5BE8-3952-4FCF-AAB8-B0F263F5FB3E}" srcOrd="9" destOrd="0" presId="urn:microsoft.com/office/officeart/2005/8/layout/default"/>
    <dgm:cxn modelId="{8BDA6BFB-F19D-4FC2-A972-289822D1C8AF}" type="presParOf" srcId="{2995C08D-8909-4F72-918B-C338C96F127C}" destId="{8E98454B-12A9-40C4-AEC6-111E6D65CDEE}" srcOrd="10" destOrd="0" presId="urn:microsoft.com/office/officeart/2005/8/layout/default"/>
    <dgm:cxn modelId="{DF4F99ED-ABCA-4709-A1F1-7B38E870F93F}" type="presParOf" srcId="{2995C08D-8909-4F72-918B-C338C96F127C}" destId="{52ADB75C-3182-4946-B9CB-4AA6A47F957B}" srcOrd="11" destOrd="0" presId="urn:microsoft.com/office/officeart/2005/8/layout/default"/>
    <dgm:cxn modelId="{8F10B678-BF84-4A59-B720-A9B7F88C0968}" type="presParOf" srcId="{2995C08D-8909-4F72-918B-C338C96F127C}" destId="{7D5CC3D3-0D62-4288-87B3-168C66DEC716}" srcOrd="12" destOrd="0" presId="urn:microsoft.com/office/officeart/2005/8/layout/default"/>
    <dgm:cxn modelId="{38FD9FAE-493F-4756-A15A-FF54F374A597}" type="presParOf" srcId="{2995C08D-8909-4F72-918B-C338C96F127C}" destId="{E6528F91-3FBB-42D2-9D3A-32A7CDE68F96}" srcOrd="13" destOrd="0" presId="urn:microsoft.com/office/officeart/2005/8/layout/default"/>
    <dgm:cxn modelId="{CDBA93E3-C010-41B6-B208-3F377EE8D632}" type="presParOf" srcId="{2995C08D-8909-4F72-918B-C338C96F127C}" destId="{7F9D0B0B-C2BF-47FC-83E0-764D4BD30EA2}" srcOrd="14" destOrd="0" presId="urn:microsoft.com/office/officeart/2005/8/layout/default"/>
    <dgm:cxn modelId="{4CC19666-A937-4383-AEA1-66C825E0BF3F}" type="presParOf" srcId="{2995C08D-8909-4F72-918B-C338C96F127C}" destId="{CB3155DA-42F9-4212-A179-712B33A2A9CE}" srcOrd="15" destOrd="0" presId="urn:microsoft.com/office/officeart/2005/8/layout/default"/>
    <dgm:cxn modelId="{98394405-B14C-4BD3-A7E8-9E0D572DF4E9}" type="presParOf" srcId="{2995C08D-8909-4F72-918B-C338C96F127C}" destId="{6F5AC984-ED3A-40DF-A48C-C84C089BA786}" srcOrd="16" destOrd="0" presId="urn:microsoft.com/office/officeart/2005/8/layout/default"/>
    <dgm:cxn modelId="{3F44A87A-F6DA-4005-9FC6-C0855485A8D6}" type="presParOf" srcId="{2995C08D-8909-4F72-918B-C338C96F127C}" destId="{086DA017-B3C8-45A7-9B8E-8D2B24FFCB49}" srcOrd="17" destOrd="0" presId="urn:microsoft.com/office/officeart/2005/8/layout/default"/>
    <dgm:cxn modelId="{CD388E6A-01DA-497B-A086-820965EFC71E}" type="presParOf" srcId="{2995C08D-8909-4F72-918B-C338C96F127C}" destId="{60ED74AB-C21D-4900-BF25-5D8E582DA44E}" srcOrd="18" destOrd="0" presId="urn:microsoft.com/office/officeart/2005/8/layout/default"/>
    <dgm:cxn modelId="{00FB832A-3A65-492D-8B7C-D63DDEF2FA1B}" type="presParOf" srcId="{2995C08D-8909-4F72-918B-C338C96F127C}" destId="{3CC64218-1691-4C8A-97D6-BFC3A76CDEAA}" srcOrd="19" destOrd="0" presId="urn:microsoft.com/office/officeart/2005/8/layout/default"/>
    <dgm:cxn modelId="{C9341958-FF05-4581-BA63-A9DC71098778}" type="presParOf" srcId="{2995C08D-8909-4F72-918B-C338C96F127C}" destId="{BB15981A-8B09-44D7-90AD-96E852C0F2F2}" srcOrd="20" destOrd="0" presId="urn:microsoft.com/office/officeart/2005/8/layout/default"/>
    <dgm:cxn modelId="{B6840E62-73F6-4397-AFA9-125B0D988D62}" type="presParOf" srcId="{2995C08D-8909-4F72-918B-C338C96F127C}" destId="{96F72429-E7B5-43F9-B35A-858ED3039CA5}" srcOrd="21" destOrd="0" presId="urn:microsoft.com/office/officeart/2005/8/layout/default"/>
    <dgm:cxn modelId="{E65F48CF-FA76-4F37-84F7-9753321B76CC}" type="presParOf" srcId="{2995C08D-8909-4F72-918B-C338C96F127C}" destId="{ED5443D7-BB21-44FD-AA7A-18DB6F7F63A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6E8459-AC96-4C08-B215-3D6CDB5474AE}" type="doc">
      <dgm:prSet loTypeId="urn:microsoft.com/office/officeart/2005/8/layout/vList6" loCatId="process" qsTypeId="urn:microsoft.com/office/officeart/2005/8/quickstyle/3d3" qsCatId="3D" csTypeId="urn:microsoft.com/office/officeart/2005/8/colors/colorful1" csCatId="colorful" phldr="1"/>
      <dgm:spPr/>
      <dgm:t>
        <a:bodyPr/>
        <a:lstStyle/>
        <a:p>
          <a:endParaRPr lang="fr-FR"/>
        </a:p>
      </dgm:t>
    </dgm:pt>
    <dgm:pt modelId="{3E6A7E52-679F-4A9D-AC8F-65B4AC0B8247}">
      <dgm:prSet phldrT="[Text]"/>
      <dgm:spPr>
        <a:solidFill>
          <a:srgbClr val="C00000"/>
        </a:solidFill>
      </dgm:spPr>
      <dgm:t>
        <a:bodyPr/>
        <a:lstStyle/>
        <a:p>
          <a:r>
            <a:rPr lang="en-US" noProof="0" dirty="0" smtClean="0"/>
            <a:t>International Conference I- </a:t>
          </a:r>
        </a:p>
        <a:p>
          <a:r>
            <a:rPr lang="en-US" noProof="0" dirty="0" smtClean="0"/>
            <a:t>February 2017</a:t>
          </a:r>
          <a:endParaRPr lang="en-US" noProof="0" dirty="0"/>
        </a:p>
      </dgm:t>
    </dgm:pt>
    <dgm:pt modelId="{5F6D98E6-90A4-42DC-84C4-B59EFE690BD7}" type="parTrans" cxnId="{CDF092CB-D8CF-40BC-AF60-0C812E0AB44B}">
      <dgm:prSet/>
      <dgm:spPr/>
      <dgm:t>
        <a:bodyPr/>
        <a:lstStyle/>
        <a:p>
          <a:endParaRPr lang="fr-FR"/>
        </a:p>
      </dgm:t>
    </dgm:pt>
    <dgm:pt modelId="{FCE048D6-E179-4F69-9AAD-220F30BEA531}" type="sibTrans" cxnId="{CDF092CB-D8CF-40BC-AF60-0C812E0AB44B}">
      <dgm:prSet/>
      <dgm:spPr/>
      <dgm:t>
        <a:bodyPr/>
        <a:lstStyle/>
        <a:p>
          <a:endParaRPr lang="fr-FR"/>
        </a:p>
      </dgm:t>
    </dgm:pt>
    <dgm:pt modelId="{ACD89DD1-2EF2-4E2C-8E06-D8ECA9924C14}">
      <dgm:prSet phldrT="[Text]"/>
      <dgm:spPr/>
      <dgm:t>
        <a:bodyPr/>
        <a:lstStyle/>
        <a:p>
          <a:r>
            <a:rPr lang="en-US" noProof="0" dirty="0" smtClean="0"/>
            <a:t>University of the Aegean</a:t>
          </a:r>
        </a:p>
        <a:p>
          <a:r>
            <a:rPr lang="en-US" noProof="0" dirty="0" smtClean="0"/>
            <a:t>Third week of July (every year)</a:t>
          </a:r>
          <a:endParaRPr lang="en-US" noProof="0" dirty="0"/>
        </a:p>
      </dgm:t>
    </dgm:pt>
    <dgm:pt modelId="{95BB3FE3-1479-4186-8F16-33DF6B18022C}" type="parTrans" cxnId="{43C11313-1243-485F-A31B-FACEB51254F2}">
      <dgm:prSet/>
      <dgm:spPr/>
      <dgm:t>
        <a:bodyPr/>
        <a:lstStyle/>
        <a:p>
          <a:endParaRPr lang="fr-FR"/>
        </a:p>
      </dgm:t>
    </dgm:pt>
    <dgm:pt modelId="{CC94DE20-2554-407E-B7FA-0C0F6537D8B9}" type="sibTrans" cxnId="{43C11313-1243-485F-A31B-FACEB51254F2}">
      <dgm:prSet/>
      <dgm:spPr/>
      <dgm:t>
        <a:bodyPr/>
        <a:lstStyle/>
        <a:p>
          <a:endParaRPr lang="fr-FR"/>
        </a:p>
      </dgm:t>
    </dgm:pt>
    <dgm:pt modelId="{651A3282-E45D-4C94-B6D9-E7C9D7066E17}">
      <dgm:prSet phldrT="[Text]"/>
      <dgm:spPr/>
      <dgm:t>
        <a:bodyPr/>
        <a:lstStyle/>
        <a:p>
          <a:r>
            <a:rPr lang="en-US" noProof="0" dirty="0" smtClean="0"/>
            <a:t>Winter School</a:t>
          </a:r>
          <a:endParaRPr lang="en-US" noProof="0" dirty="0"/>
        </a:p>
      </dgm:t>
    </dgm:pt>
    <dgm:pt modelId="{C8E8B359-5C71-44DE-BAE9-5FC5BF85C4D8}" type="parTrans" cxnId="{189EB193-3657-4FA1-8457-5CF7C39A3843}">
      <dgm:prSet/>
      <dgm:spPr/>
      <dgm:t>
        <a:bodyPr/>
        <a:lstStyle/>
        <a:p>
          <a:endParaRPr lang="fr-FR"/>
        </a:p>
      </dgm:t>
    </dgm:pt>
    <dgm:pt modelId="{4D20F051-D19C-4ED4-8083-3EE94B5A6AD7}" type="sibTrans" cxnId="{189EB193-3657-4FA1-8457-5CF7C39A3843}">
      <dgm:prSet/>
      <dgm:spPr/>
      <dgm:t>
        <a:bodyPr/>
        <a:lstStyle/>
        <a:p>
          <a:endParaRPr lang="fr-FR"/>
        </a:p>
      </dgm:t>
    </dgm:pt>
    <dgm:pt modelId="{F7D820A4-A95A-4FB9-8FAB-9CC94346FDE8}">
      <dgm:prSet phldrT="[Text]"/>
      <dgm:spPr/>
      <dgm:t>
        <a:bodyPr/>
        <a:lstStyle/>
        <a:p>
          <a:r>
            <a:rPr lang="en-US" noProof="0" dirty="0" smtClean="0"/>
            <a:t>University of Luxembourg</a:t>
          </a:r>
        </a:p>
        <a:p>
          <a:r>
            <a:rPr lang="en-US" noProof="0" dirty="0" smtClean="0"/>
            <a:t>2</a:t>
          </a:r>
          <a:r>
            <a:rPr lang="en-US" baseline="30000" noProof="0" dirty="0" smtClean="0"/>
            <a:t>nd</a:t>
          </a:r>
          <a:r>
            <a:rPr lang="en-US" noProof="0" dirty="0" smtClean="0"/>
            <a:t> week of December (Monday &amp; Tuesday- every year)</a:t>
          </a:r>
          <a:endParaRPr lang="en-US" noProof="0" dirty="0"/>
        </a:p>
      </dgm:t>
    </dgm:pt>
    <dgm:pt modelId="{E061ED99-4A71-45EC-B949-E87440CC07E5}" type="parTrans" cxnId="{74853D6A-857D-427B-A51A-680A9C14702B}">
      <dgm:prSet/>
      <dgm:spPr/>
      <dgm:t>
        <a:bodyPr/>
        <a:lstStyle/>
        <a:p>
          <a:endParaRPr lang="fr-FR"/>
        </a:p>
      </dgm:t>
    </dgm:pt>
    <dgm:pt modelId="{EEF24E3D-DAB9-4056-A387-8F2C597F3AB9}" type="sibTrans" cxnId="{74853D6A-857D-427B-A51A-680A9C14702B}">
      <dgm:prSet/>
      <dgm:spPr/>
      <dgm:t>
        <a:bodyPr/>
        <a:lstStyle/>
        <a:p>
          <a:endParaRPr lang="fr-FR"/>
        </a:p>
      </dgm:t>
    </dgm:pt>
    <dgm:pt modelId="{3AF25040-7F4F-41F7-93EE-50F0D2FEBA7B}">
      <dgm:prSet phldrT="[Text]"/>
      <dgm:spPr/>
      <dgm:t>
        <a:bodyPr/>
        <a:lstStyle/>
        <a:p>
          <a:r>
            <a:rPr lang="en-US" noProof="0" dirty="0" smtClean="0"/>
            <a:t>Annual Meeting for orientations doctoral school </a:t>
          </a:r>
          <a:endParaRPr lang="en-US" noProof="0" dirty="0"/>
        </a:p>
      </dgm:t>
    </dgm:pt>
    <dgm:pt modelId="{D09E272F-C3F2-4BED-95D6-4BDA89E981B9}" type="parTrans" cxnId="{54F6D330-B62C-4858-9DDD-7C772C19592F}">
      <dgm:prSet/>
      <dgm:spPr/>
      <dgm:t>
        <a:bodyPr/>
        <a:lstStyle/>
        <a:p>
          <a:endParaRPr lang="fr-FR"/>
        </a:p>
      </dgm:t>
    </dgm:pt>
    <dgm:pt modelId="{D4DDCEF3-74B1-42A5-B719-C67CDBAAE5E1}" type="sibTrans" cxnId="{54F6D330-B62C-4858-9DDD-7C772C19592F}">
      <dgm:prSet/>
      <dgm:spPr/>
      <dgm:t>
        <a:bodyPr/>
        <a:lstStyle/>
        <a:p>
          <a:endParaRPr lang="fr-FR"/>
        </a:p>
      </dgm:t>
    </dgm:pt>
    <dgm:pt modelId="{9EB58FA1-B590-47A7-B120-343ECDCD5362}">
      <dgm:prSet phldrT="[Text]"/>
      <dgm:spPr/>
      <dgm:t>
        <a:bodyPr/>
        <a:lstStyle/>
        <a:p>
          <a:r>
            <a:rPr lang="en-US" noProof="0" dirty="0" smtClean="0"/>
            <a:t>University of Luxembourg </a:t>
          </a:r>
        </a:p>
        <a:p>
          <a:r>
            <a:rPr lang="en-US" noProof="0" dirty="0" smtClean="0"/>
            <a:t>2</a:t>
          </a:r>
          <a:r>
            <a:rPr lang="en-US" baseline="30000" noProof="0" dirty="0" smtClean="0"/>
            <a:t>nd</a:t>
          </a:r>
          <a:r>
            <a:rPr lang="en-US" noProof="0" dirty="0" smtClean="0"/>
            <a:t> week of June (Monday &amp; Tuesday- every year)</a:t>
          </a:r>
          <a:endParaRPr lang="en-US" noProof="0" dirty="0"/>
        </a:p>
      </dgm:t>
    </dgm:pt>
    <dgm:pt modelId="{4E3DB829-96EE-4CF8-B3ED-F4CDFE5E1CEC}" type="parTrans" cxnId="{33C48CAF-3EC5-474C-B364-196D0A650969}">
      <dgm:prSet/>
      <dgm:spPr/>
      <dgm:t>
        <a:bodyPr/>
        <a:lstStyle/>
        <a:p>
          <a:endParaRPr lang="fr-FR"/>
        </a:p>
      </dgm:t>
    </dgm:pt>
    <dgm:pt modelId="{1FD9AD8B-F636-45BA-89EF-F5F22C2D7A61}" type="sibTrans" cxnId="{33C48CAF-3EC5-474C-B364-196D0A650969}">
      <dgm:prSet/>
      <dgm:spPr/>
      <dgm:t>
        <a:bodyPr/>
        <a:lstStyle/>
        <a:p>
          <a:endParaRPr lang="fr-FR"/>
        </a:p>
      </dgm:t>
    </dgm:pt>
    <dgm:pt modelId="{41553A8C-362E-4F8E-9861-83B551C48A06}">
      <dgm:prSet phldrT="[Text]"/>
      <dgm:spPr/>
      <dgm:t>
        <a:bodyPr/>
        <a:lstStyle/>
        <a:p>
          <a:r>
            <a:rPr lang="en-US" noProof="0" dirty="0" smtClean="0"/>
            <a:t>University of the Aegean</a:t>
          </a:r>
        </a:p>
        <a:p>
          <a:r>
            <a:rPr lang="en-US" noProof="0" dirty="0" smtClean="0"/>
            <a:t>“European common values and migration; the case of Lesbos”</a:t>
          </a:r>
          <a:endParaRPr lang="en-US" noProof="0" dirty="0"/>
        </a:p>
      </dgm:t>
    </dgm:pt>
    <dgm:pt modelId="{B03EA4D6-52ED-4055-8EE1-0D5E75E13BA4}" type="parTrans" cxnId="{C12A7320-B9FE-43D6-B4DA-31F61C3D165B}">
      <dgm:prSet/>
      <dgm:spPr/>
      <dgm:t>
        <a:bodyPr/>
        <a:lstStyle/>
        <a:p>
          <a:endParaRPr lang="fr-FR"/>
        </a:p>
      </dgm:t>
    </dgm:pt>
    <dgm:pt modelId="{9372DB62-F734-49B7-B1A3-1979E9CBCEE0}" type="sibTrans" cxnId="{C12A7320-B9FE-43D6-B4DA-31F61C3D165B}">
      <dgm:prSet/>
      <dgm:spPr/>
      <dgm:t>
        <a:bodyPr/>
        <a:lstStyle/>
        <a:p>
          <a:endParaRPr lang="fr-FR"/>
        </a:p>
      </dgm:t>
    </dgm:pt>
    <dgm:pt modelId="{5925CCF3-041A-4774-88A8-D83B8A15F964}">
      <dgm:prSet phldrT="[Text]"/>
      <dgm:spPr>
        <a:solidFill>
          <a:srgbClr val="C00000"/>
        </a:solidFill>
      </dgm:spPr>
      <dgm:t>
        <a:bodyPr/>
        <a:lstStyle/>
        <a:p>
          <a:r>
            <a:rPr lang="en-US" noProof="0" dirty="0" smtClean="0"/>
            <a:t>International Conference III- </a:t>
          </a:r>
        </a:p>
        <a:p>
          <a:r>
            <a:rPr lang="en-US" noProof="0" dirty="0" smtClean="0"/>
            <a:t>February 2019</a:t>
          </a:r>
          <a:endParaRPr lang="en-US" noProof="0" dirty="0"/>
        </a:p>
      </dgm:t>
    </dgm:pt>
    <dgm:pt modelId="{123BF4C4-44D0-49CD-AEB5-8486ED09A08A}" type="parTrans" cxnId="{B38D8F44-B060-4F41-8082-8E9226BA3915}">
      <dgm:prSet/>
      <dgm:spPr/>
      <dgm:t>
        <a:bodyPr/>
        <a:lstStyle/>
        <a:p>
          <a:endParaRPr lang="fr-FR"/>
        </a:p>
      </dgm:t>
    </dgm:pt>
    <dgm:pt modelId="{09FACF49-A5E2-4BAD-BB37-5C54D7699324}" type="sibTrans" cxnId="{B38D8F44-B060-4F41-8082-8E9226BA3915}">
      <dgm:prSet/>
      <dgm:spPr/>
      <dgm:t>
        <a:bodyPr/>
        <a:lstStyle/>
        <a:p>
          <a:endParaRPr lang="fr-FR"/>
        </a:p>
      </dgm:t>
    </dgm:pt>
    <dgm:pt modelId="{62283433-3ADB-4D7D-B5AC-EDCD3D600AA0}">
      <dgm:prSet phldrT="[Text]"/>
      <dgm:spPr/>
      <dgm:t>
        <a:bodyPr/>
        <a:lstStyle/>
        <a:p>
          <a:r>
            <a:rPr lang="en-US" noProof="0" dirty="0" smtClean="0"/>
            <a:t>Summer School</a:t>
          </a:r>
          <a:endParaRPr lang="en-US" noProof="0" dirty="0"/>
        </a:p>
      </dgm:t>
    </dgm:pt>
    <dgm:pt modelId="{7704B16B-B313-4C94-AB7F-2D7F48BEEC1F}" type="parTrans" cxnId="{99EA4D60-A4B7-46AA-BD44-C9DBA81E0AFC}">
      <dgm:prSet/>
      <dgm:spPr/>
      <dgm:t>
        <a:bodyPr/>
        <a:lstStyle/>
        <a:p>
          <a:endParaRPr lang="fr-FR"/>
        </a:p>
      </dgm:t>
    </dgm:pt>
    <dgm:pt modelId="{32997CA5-769B-4FF4-B901-2A16EF02C3F5}" type="sibTrans" cxnId="{99EA4D60-A4B7-46AA-BD44-C9DBA81E0AFC}">
      <dgm:prSet/>
      <dgm:spPr/>
      <dgm:t>
        <a:bodyPr/>
        <a:lstStyle/>
        <a:p>
          <a:endParaRPr lang="fr-FR"/>
        </a:p>
      </dgm:t>
    </dgm:pt>
    <dgm:pt modelId="{535EA439-3256-40AE-BB11-570C765858FF}">
      <dgm:prSet phldrT="[Text]"/>
      <dgm:spPr/>
      <dgm:t>
        <a:bodyPr/>
        <a:lstStyle/>
        <a:p>
          <a:r>
            <a:rPr lang="en-US" noProof="0" dirty="0" smtClean="0"/>
            <a:t>University of the Aegean</a:t>
          </a:r>
        </a:p>
        <a:p>
          <a:r>
            <a:rPr lang="en-US" noProof="0" dirty="0" smtClean="0"/>
            <a:t>European youth and the crises in Europe</a:t>
          </a:r>
          <a:endParaRPr lang="en-US" noProof="0" dirty="0"/>
        </a:p>
      </dgm:t>
    </dgm:pt>
    <dgm:pt modelId="{019B21CE-D33B-49AE-AB3C-360CBB486164}" type="parTrans" cxnId="{2FF3D684-3E73-4591-AFD2-15CD04648ED8}">
      <dgm:prSet/>
      <dgm:spPr/>
      <dgm:t>
        <a:bodyPr/>
        <a:lstStyle/>
        <a:p>
          <a:endParaRPr lang="fr-FR"/>
        </a:p>
      </dgm:t>
    </dgm:pt>
    <dgm:pt modelId="{54535B1E-27FB-4287-BAA2-2852B09A0872}" type="sibTrans" cxnId="{2FF3D684-3E73-4591-AFD2-15CD04648ED8}">
      <dgm:prSet/>
      <dgm:spPr/>
      <dgm:t>
        <a:bodyPr/>
        <a:lstStyle/>
        <a:p>
          <a:endParaRPr lang="fr-FR"/>
        </a:p>
      </dgm:t>
    </dgm:pt>
    <dgm:pt modelId="{DFF111D0-2D75-44E6-9A90-070D8F33211C}">
      <dgm:prSet phldrT="[Text]"/>
      <dgm:spPr>
        <a:solidFill>
          <a:srgbClr val="C00000"/>
        </a:solidFill>
      </dgm:spPr>
      <dgm:t>
        <a:bodyPr/>
        <a:lstStyle/>
        <a:p>
          <a:r>
            <a:rPr lang="en-US" noProof="0" dirty="0" smtClean="0"/>
            <a:t>International Conference II</a:t>
          </a:r>
        </a:p>
        <a:p>
          <a:r>
            <a:rPr lang="en-US" noProof="0" dirty="0" smtClean="0"/>
            <a:t>February 2018</a:t>
          </a:r>
          <a:endParaRPr lang="en-US" noProof="0" dirty="0"/>
        </a:p>
      </dgm:t>
    </dgm:pt>
    <dgm:pt modelId="{2BFE7257-759A-4B44-82A3-9BA665E29CD9}" type="parTrans" cxnId="{0E56B720-DCD0-4A39-9FE8-A6183DA79DD8}">
      <dgm:prSet/>
      <dgm:spPr/>
      <dgm:t>
        <a:bodyPr/>
        <a:lstStyle/>
        <a:p>
          <a:endParaRPr lang="fr-FR"/>
        </a:p>
      </dgm:t>
    </dgm:pt>
    <dgm:pt modelId="{F2C8377A-AD97-403B-9FC9-EE27003039F0}" type="sibTrans" cxnId="{0E56B720-DCD0-4A39-9FE8-A6183DA79DD8}">
      <dgm:prSet/>
      <dgm:spPr/>
      <dgm:t>
        <a:bodyPr/>
        <a:lstStyle/>
        <a:p>
          <a:endParaRPr lang="fr-FR"/>
        </a:p>
      </dgm:t>
    </dgm:pt>
    <dgm:pt modelId="{A5CBD059-D392-4566-AECA-249C19691E59}">
      <dgm:prSet phldrT="[Text]"/>
      <dgm:spPr/>
      <dgm:t>
        <a:bodyPr/>
        <a:lstStyle/>
        <a:p>
          <a:r>
            <a:rPr lang="en-US" noProof="0" dirty="0" smtClean="0"/>
            <a:t>Maison Jean Monnet &amp; </a:t>
          </a:r>
          <a:r>
            <a:rPr lang="en-US" noProof="0" dirty="0" err="1" smtClean="0"/>
            <a:t>Collège</a:t>
          </a:r>
          <a:r>
            <a:rPr lang="en-US" noProof="0" dirty="0" smtClean="0"/>
            <a:t> des </a:t>
          </a:r>
          <a:r>
            <a:rPr lang="en-US" noProof="0" dirty="0" err="1" smtClean="0"/>
            <a:t>Bernardins</a:t>
          </a:r>
          <a:endParaRPr lang="en-US" noProof="0" dirty="0"/>
        </a:p>
      </dgm:t>
    </dgm:pt>
    <dgm:pt modelId="{F2CFD196-C7AE-4D69-A131-5C5E7E572ACB}" type="parTrans" cxnId="{841D11CB-7E9D-4B35-B44D-5DFDCFA114FA}">
      <dgm:prSet/>
      <dgm:spPr/>
      <dgm:t>
        <a:bodyPr/>
        <a:lstStyle/>
        <a:p>
          <a:endParaRPr lang="fr-FR"/>
        </a:p>
      </dgm:t>
    </dgm:pt>
    <dgm:pt modelId="{775BA632-9663-463E-86E2-F399B5F4151B}" type="sibTrans" cxnId="{841D11CB-7E9D-4B35-B44D-5DFDCFA114FA}">
      <dgm:prSet/>
      <dgm:spPr/>
      <dgm:t>
        <a:bodyPr/>
        <a:lstStyle/>
        <a:p>
          <a:endParaRPr lang="fr-FR"/>
        </a:p>
      </dgm:t>
    </dgm:pt>
    <dgm:pt modelId="{C15E42F6-DC78-4F10-AF2A-385269AB5DB9}">
      <dgm:prSet phldrT="[Text]"/>
      <dgm:spPr/>
      <dgm:t>
        <a:bodyPr/>
        <a:lstStyle/>
        <a:p>
          <a:r>
            <a:rPr lang="en-US" noProof="0" dirty="0" smtClean="0"/>
            <a:t>European common values and migration: which community? </a:t>
          </a:r>
          <a:endParaRPr lang="en-US" noProof="0" dirty="0"/>
        </a:p>
      </dgm:t>
    </dgm:pt>
    <dgm:pt modelId="{1580BE9A-F336-4F98-B67A-8280A29FC9D4}" type="parTrans" cxnId="{6B13F331-7F34-4518-8153-DFBB2CA241FE}">
      <dgm:prSet/>
      <dgm:spPr/>
      <dgm:t>
        <a:bodyPr/>
        <a:lstStyle/>
        <a:p>
          <a:endParaRPr lang="fr-FR"/>
        </a:p>
      </dgm:t>
    </dgm:pt>
    <dgm:pt modelId="{B592CE37-D827-4AAA-8BAD-F8750AEF49A1}" type="sibTrans" cxnId="{6B13F331-7F34-4518-8153-DFBB2CA241FE}">
      <dgm:prSet/>
      <dgm:spPr/>
      <dgm:t>
        <a:bodyPr/>
        <a:lstStyle/>
        <a:p>
          <a:endParaRPr lang="fr-FR"/>
        </a:p>
      </dgm:t>
    </dgm:pt>
    <dgm:pt modelId="{5797BFBB-21DE-431C-A29C-9B789128A6E5}" type="pres">
      <dgm:prSet presAssocID="{A26E8459-AC96-4C08-B215-3D6CDB5474AE}" presName="Name0" presStyleCnt="0">
        <dgm:presLayoutVars>
          <dgm:dir/>
          <dgm:animLvl val="lvl"/>
          <dgm:resizeHandles/>
        </dgm:presLayoutVars>
      </dgm:prSet>
      <dgm:spPr/>
      <dgm:t>
        <a:bodyPr/>
        <a:lstStyle/>
        <a:p>
          <a:endParaRPr lang="fr-FR"/>
        </a:p>
      </dgm:t>
    </dgm:pt>
    <dgm:pt modelId="{463850A9-1395-43B3-8A36-97F917E3D39A}" type="pres">
      <dgm:prSet presAssocID="{3E6A7E52-679F-4A9D-AC8F-65B4AC0B8247}" presName="linNode" presStyleCnt="0"/>
      <dgm:spPr/>
    </dgm:pt>
    <dgm:pt modelId="{872CE82D-87C8-4C7C-A001-FA474B4BA877}" type="pres">
      <dgm:prSet presAssocID="{3E6A7E52-679F-4A9D-AC8F-65B4AC0B8247}" presName="parentShp" presStyleLbl="node1" presStyleIdx="0" presStyleCnt="6">
        <dgm:presLayoutVars>
          <dgm:bulletEnabled val="1"/>
        </dgm:presLayoutVars>
      </dgm:prSet>
      <dgm:spPr/>
      <dgm:t>
        <a:bodyPr/>
        <a:lstStyle/>
        <a:p>
          <a:endParaRPr lang="fr-FR"/>
        </a:p>
      </dgm:t>
    </dgm:pt>
    <dgm:pt modelId="{39E6709A-1C30-4DF0-B831-03707F0F78C0}" type="pres">
      <dgm:prSet presAssocID="{3E6A7E52-679F-4A9D-AC8F-65B4AC0B8247}" presName="childShp" presStyleLbl="bgAccFollowNode1" presStyleIdx="0" presStyleCnt="6">
        <dgm:presLayoutVars>
          <dgm:bulletEnabled val="1"/>
        </dgm:presLayoutVars>
      </dgm:prSet>
      <dgm:spPr/>
      <dgm:t>
        <a:bodyPr/>
        <a:lstStyle/>
        <a:p>
          <a:endParaRPr lang="fr-FR"/>
        </a:p>
      </dgm:t>
    </dgm:pt>
    <dgm:pt modelId="{45F47AEB-F606-4101-BD71-4EAFD77E006A}" type="pres">
      <dgm:prSet presAssocID="{FCE048D6-E179-4F69-9AAD-220F30BEA531}" presName="spacing" presStyleCnt="0"/>
      <dgm:spPr/>
    </dgm:pt>
    <dgm:pt modelId="{66AD7A25-7C6E-455A-B332-A4E4BA1BBB79}" type="pres">
      <dgm:prSet presAssocID="{62283433-3ADB-4D7D-B5AC-EDCD3D600AA0}" presName="linNode" presStyleCnt="0"/>
      <dgm:spPr/>
    </dgm:pt>
    <dgm:pt modelId="{CE728DB9-1E8E-4009-BE6E-E5ABE1AB8399}" type="pres">
      <dgm:prSet presAssocID="{62283433-3ADB-4D7D-B5AC-EDCD3D600AA0}" presName="parentShp" presStyleLbl="node1" presStyleIdx="1" presStyleCnt="6">
        <dgm:presLayoutVars>
          <dgm:bulletEnabled val="1"/>
        </dgm:presLayoutVars>
      </dgm:prSet>
      <dgm:spPr/>
      <dgm:t>
        <a:bodyPr/>
        <a:lstStyle/>
        <a:p>
          <a:endParaRPr lang="fr-FR"/>
        </a:p>
      </dgm:t>
    </dgm:pt>
    <dgm:pt modelId="{BF19D68B-0CCF-49D6-9553-655079242BC2}" type="pres">
      <dgm:prSet presAssocID="{62283433-3ADB-4D7D-B5AC-EDCD3D600AA0}" presName="childShp" presStyleLbl="bgAccFollowNode1" presStyleIdx="1" presStyleCnt="6">
        <dgm:presLayoutVars>
          <dgm:bulletEnabled val="1"/>
        </dgm:presLayoutVars>
      </dgm:prSet>
      <dgm:spPr/>
      <dgm:t>
        <a:bodyPr/>
        <a:lstStyle/>
        <a:p>
          <a:endParaRPr lang="fr-FR"/>
        </a:p>
      </dgm:t>
    </dgm:pt>
    <dgm:pt modelId="{B0FC6859-B30F-43D2-9798-409563554F0A}" type="pres">
      <dgm:prSet presAssocID="{32997CA5-769B-4FF4-B901-2A16EF02C3F5}" presName="spacing" presStyleCnt="0"/>
      <dgm:spPr/>
    </dgm:pt>
    <dgm:pt modelId="{FA97EB4E-1EC7-4560-8453-03200C9C9167}" type="pres">
      <dgm:prSet presAssocID="{651A3282-E45D-4C94-B6D9-E7C9D7066E17}" presName="linNode" presStyleCnt="0"/>
      <dgm:spPr/>
    </dgm:pt>
    <dgm:pt modelId="{731CB4A0-DA56-4487-B02D-60408FC6FABC}" type="pres">
      <dgm:prSet presAssocID="{651A3282-E45D-4C94-B6D9-E7C9D7066E17}" presName="parentShp" presStyleLbl="node1" presStyleIdx="2" presStyleCnt="6">
        <dgm:presLayoutVars>
          <dgm:bulletEnabled val="1"/>
        </dgm:presLayoutVars>
      </dgm:prSet>
      <dgm:spPr/>
      <dgm:t>
        <a:bodyPr/>
        <a:lstStyle/>
        <a:p>
          <a:endParaRPr lang="fr-FR"/>
        </a:p>
      </dgm:t>
    </dgm:pt>
    <dgm:pt modelId="{BF1357C8-4694-4795-A237-9A45E09392B6}" type="pres">
      <dgm:prSet presAssocID="{651A3282-E45D-4C94-B6D9-E7C9D7066E17}" presName="childShp" presStyleLbl="bgAccFollowNode1" presStyleIdx="2" presStyleCnt="6">
        <dgm:presLayoutVars>
          <dgm:bulletEnabled val="1"/>
        </dgm:presLayoutVars>
      </dgm:prSet>
      <dgm:spPr/>
      <dgm:t>
        <a:bodyPr/>
        <a:lstStyle/>
        <a:p>
          <a:endParaRPr lang="fr-FR"/>
        </a:p>
      </dgm:t>
    </dgm:pt>
    <dgm:pt modelId="{EE15EF75-F2E4-414B-8CA4-313595C55595}" type="pres">
      <dgm:prSet presAssocID="{4D20F051-D19C-4ED4-8083-3EE94B5A6AD7}" presName="spacing" presStyleCnt="0"/>
      <dgm:spPr/>
    </dgm:pt>
    <dgm:pt modelId="{ED7C380D-F70E-426C-A4DA-22C508D1E10C}" type="pres">
      <dgm:prSet presAssocID="{DFF111D0-2D75-44E6-9A90-070D8F33211C}" presName="linNode" presStyleCnt="0"/>
      <dgm:spPr/>
    </dgm:pt>
    <dgm:pt modelId="{F1040067-3251-4F22-8423-9CA92BFC237E}" type="pres">
      <dgm:prSet presAssocID="{DFF111D0-2D75-44E6-9A90-070D8F33211C}" presName="parentShp" presStyleLbl="node1" presStyleIdx="3" presStyleCnt="6">
        <dgm:presLayoutVars>
          <dgm:bulletEnabled val="1"/>
        </dgm:presLayoutVars>
      </dgm:prSet>
      <dgm:spPr/>
      <dgm:t>
        <a:bodyPr/>
        <a:lstStyle/>
        <a:p>
          <a:endParaRPr lang="fr-FR"/>
        </a:p>
      </dgm:t>
    </dgm:pt>
    <dgm:pt modelId="{35396E00-3368-4798-930B-459811345344}" type="pres">
      <dgm:prSet presAssocID="{DFF111D0-2D75-44E6-9A90-070D8F33211C}" presName="childShp" presStyleLbl="bgAccFollowNode1" presStyleIdx="3" presStyleCnt="6">
        <dgm:presLayoutVars>
          <dgm:bulletEnabled val="1"/>
        </dgm:presLayoutVars>
      </dgm:prSet>
      <dgm:spPr/>
      <dgm:t>
        <a:bodyPr/>
        <a:lstStyle/>
        <a:p>
          <a:endParaRPr lang="fr-FR"/>
        </a:p>
      </dgm:t>
    </dgm:pt>
    <dgm:pt modelId="{4DA8AFB0-1835-4220-8374-94D0639E378B}" type="pres">
      <dgm:prSet presAssocID="{F2C8377A-AD97-403B-9FC9-EE27003039F0}" presName="spacing" presStyleCnt="0"/>
      <dgm:spPr/>
    </dgm:pt>
    <dgm:pt modelId="{F7DC5788-2561-4457-812A-F84DEBBD2D9A}" type="pres">
      <dgm:prSet presAssocID="{3AF25040-7F4F-41F7-93EE-50F0D2FEBA7B}" presName="linNode" presStyleCnt="0"/>
      <dgm:spPr/>
    </dgm:pt>
    <dgm:pt modelId="{8AFB5972-C06F-4A78-82B1-0C58D7DE6FBE}" type="pres">
      <dgm:prSet presAssocID="{3AF25040-7F4F-41F7-93EE-50F0D2FEBA7B}" presName="parentShp" presStyleLbl="node1" presStyleIdx="4" presStyleCnt="6">
        <dgm:presLayoutVars>
          <dgm:bulletEnabled val="1"/>
        </dgm:presLayoutVars>
      </dgm:prSet>
      <dgm:spPr/>
      <dgm:t>
        <a:bodyPr/>
        <a:lstStyle/>
        <a:p>
          <a:endParaRPr lang="fr-FR"/>
        </a:p>
      </dgm:t>
    </dgm:pt>
    <dgm:pt modelId="{DBDED6AF-5A0D-437B-BD40-E09686F03736}" type="pres">
      <dgm:prSet presAssocID="{3AF25040-7F4F-41F7-93EE-50F0D2FEBA7B}" presName="childShp" presStyleLbl="bgAccFollowNode1" presStyleIdx="4" presStyleCnt="6">
        <dgm:presLayoutVars>
          <dgm:bulletEnabled val="1"/>
        </dgm:presLayoutVars>
      </dgm:prSet>
      <dgm:spPr/>
      <dgm:t>
        <a:bodyPr/>
        <a:lstStyle/>
        <a:p>
          <a:endParaRPr lang="fr-FR"/>
        </a:p>
      </dgm:t>
    </dgm:pt>
    <dgm:pt modelId="{1D9B4EA9-6DC0-4809-AC03-4906C7EC6DAF}" type="pres">
      <dgm:prSet presAssocID="{D4DDCEF3-74B1-42A5-B719-C67CDBAAE5E1}" presName="spacing" presStyleCnt="0"/>
      <dgm:spPr/>
    </dgm:pt>
    <dgm:pt modelId="{4ED0DAF6-3BB3-47A3-B807-4998CABAE612}" type="pres">
      <dgm:prSet presAssocID="{5925CCF3-041A-4774-88A8-D83B8A15F964}" presName="linNode" presStyleCnt="0"/>
      <dgm:spPr/>
    </dgm:pt>
    <dgm:pt modelId="{76309632-E492-47F5-A811-8B78A87FD645}" type="pres">
      <dgm:prSet presAssocID="{5925CCF3-041A-4774-88A8-D83B8A15F964}" presName="parentShp" presStyleLbl="node1" presStyleIdx="5" presStyleCnt="6">
        <dgm:presLayoutVars>
          <dgm:bulletEnabled val="1"/>
        </dgm:presLayoutVars>
      </dgm:prSet>
      <dgm:spPr/>
      <dgm:t>
        <a:bodyPr/>
        <a:lstStyle/>
        <a:p>
          <a:endParaRPr lang="fr-FR"/>
        </a:p>
      </dgm:t>
    </dgm:pt>
    <dgm:pt modelId="{F2FBD528-5AAE-4CA8-877F-762DEA05F2DE}" type="pres">
      <dgm:prSet presAssocID="{5925CCF3-041A-4774-88A8-D83B8A15F964}" presName="childShp" presStyleLbl="bgAccFollowNode1" presStyleIdx="5" presStyleCnt="6">
        <dgm:presLayoutVars>
          <dgm:bulletEnabled val="1"/>
        </dgm:presLayoutVars>
      </dgm:prSet>
      <dgm:spPr/>
      <dgm:t>
        <a:bodyPr/>
        <a:lstStyle/>
        <a:p>
          <a:endParaRPr lang="fr-FR"/>
        </a:p>
      </dgm:t>
    </dgm:pt>
  </dgm:ptLst>
  <dgm:cxnLst>
    <dgm:cxn modelId="{E3E29080-7D09-4E18-B773-4AF1546658E4}" type="presOf" srcId="{9EB58FA1-B590-47A7-B120-343ECDCD5362}" destId="{DBDED6AF-5A0D-437B-BD40-E09686F03736}" srcOrd="0" destOrd="0" presId="urn:microsoft.com/office/officeart/2005/8/layout/vList6"/>
    <dgm:cxn modelId="{BCA0DB91-3967-4C6E-973D-5CEB5870D9DC}" type="presOf" srcId="{ACD89DD1-2EF2-4E2C-8E06-D8ECA9924C14}" destId="{BF19D68B-0CCF-49D6-9553-655079242BC2}" srcOrd="0" destOrd="0" presId="urn:microsoft.com/office/officeart/2005/8/layout/vList6"/>
    <dgm:cxn modelId="{154B014D-C2AB-48AE-B330-EA3565C93C87}" type="presOf" srcId="{F7D820A4-A95A-4FB9-8FAB-9CC94346FDE8}" destId="{BF1357C8-4694-4795-A237-9A45E09392B6}" srcOrd="0" destOrd="0" presId="urn:microsoft.com/office/officeart/2005/8/layout/vList6"/>
    <dgm:cxn modelId="{6B13F331-7F34-4518-8153-DFBB2CA241FE}" srcId="{DFF111D0-2D75-44E6-9A90-070D8F33211C}" destId="{C15E42F6-DC78-4F10-AF2A-385269AB5DB9}" srcOrd="1" destOrd="0" parTransId="{1580BE9A-F336-4F98-B67A-8280A29FC9D4}" sibTransId="{B592CE37-D827-4AAA-8BAD-F8750AEF49A1}"/>
    <dgm:cxn modelId="{2FF3D684-3E73-4591-AFD2-15CD04648ED8}" srcId="{3E6A7E52-679F-4A9D-AC8F-65B4AC0B8247}" destId="{535EA439-3256-40AE-BB11-570C765858FF}" srcOrd="0" destOrd="0" parTransId="{019B21CE-D33B-49AE-AB3C-360CBB486164}" sibTransId="{54535B1E-27FB-4287-BAA2-2852B09A0872}"/>
    <dgm:cxn modelId="{B508691A-B248-46C3-AB4A-22438279C478}" type="presOf" srcId="{5925CCF3-041A-4774-88A8-D83B8A15F964}" destId="{76309632-E492-47F5-A811-8B78A87FD645}" srcOrd="0" destOrd="0" presId="urn:microsoft.com/office/officeart/2005/8/layout/vList6"/>
    <dgm:cxn modelId="{33C48CAF-3EC5-474C-B364-196D0A650969}" srcId="{3AF25040-7F4F-41F7-93EE-50F0D2FEBA7B}" destId="{9EB58FA1-B590-47A7-B120-343ECDCD5362}" srcOrd="0" destOrd="0" parTransId="{4E3DB829-96EE-4CF8-B3ED-F4CDFE5E1CEC}" sibTransId="{1FD9AD8B-F636-45BA-89EF-F5F22C2D7A61}"/>
    <dgm:cxn modelId="{841D11CB-7E9D-4B35-B44D-5DFDCFA114FA}" srcId="{DFF111D0-2D75-44E6-9A90-070D8F33211C}" destId="{A5CBD059-D392-4566-AECA-249C19691E59}" srcOrd="0" destOrd="0" parTransId="{F2CFD196-C7AE-4D69-A131-5C5E7E572ACB}" sibTransId="{775BA632-9663-463E-86E2-F399B5F4151B}"/>
    <dgm:cxn modelId="{29370828-274A-4E9C-B9CE-6B0511738267}" type="presOf" srcId="{651A3282-E45D-4C94-B6D9-E7C9D7066E17}" destId="{731CB4A0-DA56-4487-B02D-60408FC6FABC}" srcOrd="0" destOrd="0" presId="urn:microsoft.com/office/officeart/2005/8/layout/vList6"/>
    <dgm:cxn modelId="{24800C98-B551-43D8-BF9C-957E7F08FA77}" type="presOf" srcId="{A26E8459-AC96-4C08-B215-3D6CDB5474AE}" destId="{5797BFBB-21DE-431C-A29C-9B789128A6E5}" srcOrd="0" destOrd="0" presId="urn:microsoft.com/office/officeart/2005/8/layout/vList6"/>
    <dgm:cxn modelId="{AB912C3D-9C4B-4C39-ABBE-D5F7175A6AAE}" type="presOf" srcId="{A5CBD059-D392-4566-AECA-249C19691E59}" destId="{35396E00-3368-4798-930B-459811345344}" srcOrd="0" destOrd="0" presId="urn:microsoft.com/office/officeart/2005/8/layout/vList6"/>
    <dgm:cxn modelId="{0E56B720-DCD0-4A39-9FE8-A6183DA79DD8}" srcId="{A26E8459-AC96-4C08-B215-3D6CDB5474AE}" destId="{DFF111D0-2D75-44E6-9A90-070D8F33211C}" srcOrd="3" destOrd="0" parTransId="{2BFE7257-759A-4B44-82A3-9BA665E29CD9}" sibTransId="{F2C8377A-AD97-403B-9FC9-EE27003039F0}"/>
    <dgm:cxn modelId="{54F6D330-B62C-4858-9DDD-7C772C19592F}" srcId="{A26E8459-AC96-4C08-B215-3D6CDB5474AE}" destId="{3AF25040-7F4F-41F7-93EE-50F0D2FEBA7B}" srcOrd="4" destOrd="0" parTransId="{D09E272F-C3F2-4BED-95D6-4BDA89E981B9}" sibTransId="{D4DDCEF3-74B1-42A5-B719-C67CDBAAE5E1}"/>
    <dgm:cxn modelId="{C12A7320-B9FE-43D6-B4DA-31F61C3D165B}" srcId="{5925CCF3-041A-4774-88A8-D83B8A15F964}" destId="{41553A8C-362E-4F8E-9861-83B551C48A06}" srcOrd="0" destOrd="0" parTransId="{B03EA4D6-52ED-4055-8EE1-0D5E75E13BA4}" sibTransId="{9372DB62-F734-49B7-B1A3-1979E9CBCEE0}"/>
    <dgm:cxn modelId="{5226CDC7-5195-4285-9563-45DEE21622E6}" type="presOf" srcId="{DFF111D0-2D75-44E6-9A90-070D8F33211C}" destId="{F1040067-3251-4F22-8423-9CA92BFC237E}" srcOrd="0" destOrd="0" presId="urn:microsoft.com/office/officeart/2005/8/layout/vList6"/>
    <dgm:cxn modelId="{189EB193-3657-4FA1-8457-5CF7C39A3843}" srcId="{A26E8459-AC96-4C08-B215-3D6CDB5474AE}" destId="{651A3282-E45D-4C94-B6D9-E7C9D7066E17}" srcOrd="2" destOrd="0" parTransId="{C8E8B359-5C71-44DE-BAE9-5FC5BF85C4D8}" sibTransId="{4D20F051-D19C-4ED4-8083-3EE94B5A6AD7}"/>
    <dgm:cxn modelId="{74A37D0F-DB76-43D1-9277-6CA81EC3C383}" type="presOf" srcId="{3E6A7E52-679F-4A9D-AC8F-65B4AC0B8247}" destId="{872CE82D-87C8-4C7C-A001-FA474B4BA877}" srcOrd="0" destOrd="0" presId="urn:microsoft.com/office/officeart/2005/8/layout/vList6"/>
    <dgm:cxn modelId="{38FEB996-3DA0-4742-89F5-99ED7745474E}" type="presOf" srcId="{41553A8C-362E-4F8E-9861-83B551C48A06}" destId="{F2FBD528-5AAE-4CA8-877F-762DEA05F2DE}" srcOrd="0" destOrd="0" presId="urn:microsoft.com/office/officeart/2005/8/layout/vList6"/>
    <dgm:cxn modelId="{43C11313-1243-485F-A31B-FACEB51254F2}" srcId="{62283433-3ADB-4D7D-B5AC-EDCD3D600AA0}" destId="{ACD89DD1-2EF2-4E2C-8E06-D8ECA9924C14}" srcOrd="0" destOrd="0" parTransId="{95BB3FE3-1479-4186-8F16-33DF6B18022C}" sibTransId="{CC94DE20-2554-407E-B7FA-0C0F6537D8B9}"/>
    <dgm:cxn modelId="{CB478EC9-C16A-40C6-840B-ADD1D77E58AB}" type="presOf" srcId="{62283433-3ADB-4D7D-B5AC-EDCD3D600AA0}" destId="{CE728DB9-1E8E-4009-BE6E-E5ABE1AB8399}" srcOrd="0" destOrd="0" presId="urn:microsoft.com/office/officeart/2005/8/layout/vList6"/>
    <dgm:cxn modelId="{5C724D92-020F-4F9D-8716-307F3891F62B}" type="presOf" srcId="{3AF25040-7F4F-41F7-93EE-50F0D2FEBA7B}" destId="{8AFB5972-C06F-4A78-82B1-0C58D7DE6FBE}" srcOrd="0" destOrd="0" presId="urn:microsoft.com/office/officeart/2005/8/layout/vList6"/>
    <dgm:cxn modelId="{B38D8F44-B060-4F41-8082-8E9226BA3915}" srcId="{A26E8459-AC96-4C08-B215-3D6CDB5474AE}" destId="{5925CCF3-041A-4774-88A8-D83B8A15F964}" srcOrd="5" destOrd="0" parTransId="{123BF4C4-44D0-49CD-AEB5-8486ED09A08A}" sibTransId="{09FACF49-A5E2-4BAD-BB37-5C54D7699324}"/>
    <dgm:cxn modelId="{74853D6A-857D-427B-A51A-680A9C14702B}" srcId="{651A3282-E45D-4C94-B6D9-E7C9D7066E17}" destId="{F7D820A4-A95A-4FB9-8FAB-9CC94346FDE8}" srcOrd="0" destOrd="0" parTransId="{E061ED99-4A71-45EC-B949-E87440CC07E5}" sibTransId="{EEF24E3D-DAB9-4056-A387-8F2C597F3AB9}"/>
    <dgm:cxn modelId="{99EA4D60-A4B7-46AA-BD44-C9DBA81E0AFC}" srcId="{A26E8459-AC96-4C08-B215-3D6CDB5474AE}" destId="{62283433-3ADB-4D7D-B5AC-EDCD3D600AA0}" srcOrd="1" destOrd="0" parTransId="{7704B16B-B313-4C94-AB7F-2D7F48BEEC1F}" sibTransId="{32997CA5-769B-4FF4-B901-2A16EF02C3F5}"/>
    <dgm:cxn modelId="{CDF092CB-D8CF-40BC-AF60-0C812E0AB44B}" srcId="{A26E8459-AC96-4C08-B215-3D6CDB5474AE}" destId="{3E6A7E52-679F-4A9D-AC8F-65B4AC0B8247}" srcOrd="0" destOrd="0" parTransId="{5F6D98E6-90A4-42DC-84C4-B59EFE690BD7}" sibTransId="{FCE048D6-E179-4F69-9AAD-220F30BEA531}"/>
    <dgm:cxn modelId="{8CB38DB6-2E81-40D5-8D51-9CCE8D9B0A15}" type="presOf" srcId="{535EA439-3256-40AE-BB11-570C765858FF}" destId="{39E6709A-1C30-4DF0-B831-03707F0F78C0}" srcOrd="0" destOrd="0" presId="urn:microsoft.com/office/officeart/2005/8/layout/vList6"/>
    <dgm:cxn modelId="{1D2E331C-2988-4954-8DD5-98E4A6344795}" type="presOf" srcId="{C15E42F6-DC78-4F10-AF2A-385269AB5DB9}" destId="{35396E00-3368-4798-930B-459811345344}" srcOrd="0" destOrd="1" presId="urn:microsoft.com/office/officeart/2005/8/layout/vList6"/>
    <dgm:cxn modelId="{10C40D8D-8A26-48D7-94A2-C31E0A5060A2}" type="presParOf" srcId="{5797BFBB-21DE-431C-A29C-9B789128A6E5}" destId="{463850A9-1395-43B3-8A36-97F917E3D39A}" srcOrd="0" destOrd="0" presId="urn:microsoft.com/office/officeart/2005/8/layout/vList6"/>
    <dgm:cxn modelId="{D3A47137-AA4D-4A30-B399-F34CCC17746B}" type="presParOf" srcId="{463850A9-1395-43B3-8A36-97F917E3D39A}" destId="{872CE82D-87C8-4C7C-A001-FA474B4BA877}" srcOrd="0" destOrd="0" presId="urn:microsoft.com/office/officeart/2005/8/layout/vList6"/>
    <dgm:cxn modelId="{6530D789-1252-4597-82D7-EE17C473CBDD}" type="presParOf" srcId="{463850A9-1395-43B3-8A36-97F917E3D39A}" destId="{39E6709A-1C30-4DF0-B831-03707F0F78C0}" srcOrd="1" destOrd="0" presId="urn:microsoft.com/office/officeart/2005/8/layout/vList6"/>
    <dgm:cxn modelId="{E32F1EB8-E80F-40A0-8A66-5B436A64D76D}" type="presParOf" srcId="{5797BFBB-21DE-431C-A29C-9B789128A6E5}" destId="{45F47AEB-F606-4101-BD71-4EAFD77E006A}" srcOrd="1" destOrd="0" presId="urn:microsoft.com/office/officeart/2005/8/layout/vList6"/>
    <dgm:cxn modelId="{E4737BC1-DB3F-45E3-BA51-EDC1E941BA6F}" type="presParOf" srcId="{5797BFBB-21DE-431C-A29C-9B789128A6E5}" destId="{66AD7A25-7C6E-455A-B332-A4E4BA1BBB79}" srcOrd="2" destOrd="0" presId="urn:microsoft.com/office/officeart/2005/8/layout/vList6"/>
    <dgm:cxn modelId="{D7728C5C-E445-414A-91E3-9CD708E97A33}" type="presParOf" srcId="{66AD7A25-7C6E-455A-B332-A4E4BA1BBB79}" destId="{CE728DB9-1E8E-4009-BE6E-E5ABE1AB8399}" srcOrd="0" destOrd="0" presId="urn:microsoft.com/office/officeart/2005/8/layout/vList6"/>
    <dgm:cxn modelId="{71B54E4A-0ADE-45C4-BB06-27823AC086C7}" type="presParOf" srcId="{66AD7A25-7C6E-455A-B332-A4E4BA1BBB79}" destId="{BF19D68B-0CCF-49D6-9553-655079242BC2}" srcOrd="1" destOrd="0" presId="urn:microsoft.com/office/officeart/2005/8/layout/vList6"/>
    <dgm:cxn modelId="{88DC9A88-1ADF-4221-AC49-8A93B26D1ED0}" type="presParOf" srcId="{5797BFBB-21DE-431C-A29C-9B789128A6E5}" destId="{B0FC6859-B30F-43D2-9798-409563554F0A}" srcOrd="3" destOrd="0" presId="urn:microsoft.com/office/officeart/2005/8/layout/vList6"/>
    <dgm:cxn modelId="{FE933DB1-204D-4D8D-8D79-1BA060A674AA}" type="presParOf" srcId="{5797BFBB-21DE-431C-A29C-9B789128A6E5}" destId="{FA97EB4E-1EC7-4560-8453-03200C9C9167}" srcOrd="4" destOrd="0" presId="urn:microsoft.com/office/officeart/2005/8/layout/vList6"/>
    <dgm:cxn modelId="{064BC76F-A896-4170-8D53-09F93D0D709F}" type="presParOf" srcId="{FA97EB4E-1EC7-4560-8453-03200C9C9167}" destId="{731CB4A0-DA56-4487-B02D-60408FC6FABC}" srcOrd="0" destOrd="0" presId="urn:microsoft.com/office/officeart/2005/8/layout/vList6"/>
    <dgm:cxn modelId="{1E15E94D-7DAC-4B36-852C-BE749CF5D3F8}" type="presParOf" srcId="{FA97EB4E-1EC7-4560-8453-03200C9C9167}" destId="{BF1357C8-4694-4795-A237-9A45E09392B6}" srcOrd="1" destOrd="0" presId="urn:microsoft.com/office/officeart/2005/8/layout/vList6"/>
    <dgm:cxn modelId="{4C3814B7-8DCF-4704-947B-DDFF9805C769}" type="presParOf" srcId="{5797BFBB-21DE-431C-A29C-9B789128A6E5}" destId="{EE15EF75-F2E4-414B-8CA4-313595C55595}" srcOrd="5" destOrd="0" presId="urn:microsoft.com/office/officeart/2005/8/layout/vList6"/>
    <dgm:cxn modelId="{97A7921A-9DCA-46A7-8ED3-1B1D97E2FB7A}" type="presParOf" srcId="{5797BFBB-21DE-431C-A29C-9B789128A6E5}" destId="{ED7C380D-F70E-426C-A4DA-22C508D1E10C}" srcOrd="6" destOrd="0" presId="urn:microsoft.com/office/officeart/2005/8/layout/vList6"/>
    <dgm:cxn modelId="{C2586898-62D3-4ECC-A0D3-B986B54D02CA}" type="presParOf" srcId="{ED7C380D-F70E-426C-A4DA-22C508D1E10C}" destId="{F1040067-3251-4F22-8423-9CA92BFC237E}" srcOrd="0" destOrd="0" presId="urn:microsoft.com/office/officeart/2005/8/layout/vList6"/>
    <dgm:cxn modelId="{235C4152-03F9-486C-9A70-9C3EFDE0A6CD}" type="presParOf" srcId="{ED7C380D-F70E-426C-A4DA-22C508D1E10C}" destId="{35396E00-3368-4798-930B-459811345344}" srcOrd="1" destOrd="0" presId="urn:microsoft.com/office/officeart/2005/8/layout/vList6"/>
    <dgm:cxn modelId="{19355C59-A89F-425B-BC9F-C197FE70F4BA}" type="presParOf" srcId="{5797BFBB-21DE-431C-A29C-9B789128A6E5}" destId="{4DA8AFB0-1835-4220-8374-94D0639E378B}" srcOrd="7" destOrd="0" presId="urn:microsoft.com/office/officeart/2005/8/layout/vList6"/>
    <dgm:cxn modelId="{26653B96-3B78-4445-BE81-EE3AB27C29B9}" type="presParOf" srcId="{5797BFBB-21DE-431C-A29C-9B789128A6E5}" destId="{F7DC5788-2561-4457-812A-F84DEBBD2D9A}" srcOrd="8" destOrd="0" presId="urn:microsoft.com/office/officeart/2005/8/layout/vList6"/>
    <dgm:cxn modelId="{EC92FF25-E90F-4288-8BA4-F17936D605D7}" type="presParOf" srcId="{F7DC5788-2561-4457-812A-F84DEBBD2D9A}" destId="{8AFB5972-C06F-4A78-82B1-0C58D7DE6FBE}" srcOrd="0" destOrd="0" presId="urn:microsoft.com/office/officeart/2005/8/layout/vList6"/>
    <dgm:cxn modelId="{6C55268F-5C8B-4DCF-A1F6-6CB6EE1AA31C}" type="presParOf" srcId="{F7DC5788-2561-4457-812A-F84DEBBD2D9A}" destId="{DBDED6AF-5A0D-437B-BD40-E09686F03736}" srcOrd="1" destOrd="0" presId="urn:microsoft.com/office/officeart/2005/8/layout/vList6"/>
    <dgm:cxn modelId="{80ED87CB-707F-4DF5-AF2B-5F47DBE4B6FC}" type="presParOf" srcId="{5797BFBB-21DE-431C-A29C-9B789128A6E5}" destId="{1D9B4EA9-6DC0-4809-AC03-4906C7EC6DAF}" srcOrd="9" destOrd="0" presId="urn:microsoft.com/office/officeart/2005/8/layout/vList6"/>
    <dgm:cxn modelId="{53CC5132-C575-4462-8F1E-F9A56A6593E1}" type="presParOf" srcId="{5797BFBB-21DE-431C-A29C-9B789128A6E5}" destId="{4ED0DAF6-3BB3-47A3-B807-4998CABAE612}" srcOrd="10" destOrd="0" presId="urn:microsoft.com/office/officeart/2005/8/layout/vList6"/>
    <dgm:cxn modelId="{88211758-650F-4A79-BCE0-A1BB2BB36420}" type="presParOf" srcId="{4ED0DAF6-3BB3-47A3-B807-4998CABAE612}" destId="{76309632-E492-47F5-A811-8B78A87FD645}" srcOrd="0" destOrd="0" presId="urn:microsoft.com/office/officeart/2005/8/layout/vList6"/>
    <dgm:cxn modelId="{97C7B8CB-3989-4926-96EB-FF80DD5ED003}" type="presParOf" srcId="{4ED0DAF6-3BB3-47A3-B807-4998CABAE612}" destId="{F2FBD528-5AAE-4CA8-877F-762DEA05F2D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CE8ADA-26CE-4523-9BBB-B998F0078314}"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fr-CH"/>
        </a:p>
      </dgm:t>
    </dgm:pt>
    <dgm:pt modelId="{793E078E-00D1-411D-AD0B-6668E1ACD309}">
      <dgm:prSet phldrT="[Text]"/>
      <dgm:spPr/>
      <dgm:t>
        <a:bodyPr/>
        <a:lstStyle/>
        <a:p>
          <a:r>
            <a:rPr lang="en-US" dirty="0" smtClean="0"/>
            <a:t>A summer school for 3 consecutive years at the University of the Aegean. Second and third week of July. </a:t>
          </a:r>
        </a:p>
        <a:p>
          <a:r>
            <a:rPr lang="en-US" dirty="0" smtClean="0"/>
            <a:t>Official languages: English &amp; French. </a:t>
          </a:r>
        </a:p>
      </dgm:t>
    </dgm:pt>
    <dgm:pt modelId="{2AAD4CDD-90B4-4F9F-B126-03EF7AADDAD7}" type="parTrans" cxnId="{FC6861B4-0E52-4006-97A8-AA6BFC7AC66E}">
      <dgm:prSet/>
      <dgm:spPr/>
      <dgm:t>
        <a:bodyPr/>
        <a:lstStyle/>
        <a:p>
          <a:endParaRPr lang="fr-CH"/>
        </a:p>
      </dgm:t>
    </dgm:pt>
    <dgm:pt modelId="{A41ADE15-62AD-48B2-A48E-F7469D2AB12A}" type="sibTrans" cxnId="{FC6861B4-0E52-4006-97A8-AA6BFC7AC66E}">
      <dgm:prSet/>
      <dgm:spPr/>
      <dgm:t>
        <a:bodyPr/>
        <a:lstStyle/>
        <a:p>
          <a:endParaRPr lang="fr-CH"/>
        </a:p>
      </dgm:t>
    </dgm:pt>
    <dgm:pt modelId="{B06828BB-63AF-49B1-8562-28C3CB603A0B}">
      <dgm:prSet phldrT="[Text]"/>
      <dgm:spPr/>
      <dgm:t>
        <a:bodyPr/>
        <a:lstStyle/>
        <a:p>
          <a:r>
            <a:rPr lang="en-US" dirty="0" smtClean="0"/>
            <a:t>Target Audience: 25 students (PhD's and 2nd year of their Master’s) in Law, International Relations, Philosophy, History, Political Science, Sociology or a cognate subject. (average mark of 14/20). </a:t>
          </a:r>
        </a:p>
        <a:p>
          <a:r>
            <a:rPr lang="en-US" dirty="0" smtClean="0"/>
            <a:t>250 euros which includes accommodation in the University residence hall, the registration fees and the brunch at the university </a:t>
          </a:r>
          <a:endParaRPr lang="fr-CH" dirty="0"/>
        </a:p>
      </dgm:t>
    </dgm:pt>
    <dgm:pt modelId="{62059DD1-84E5-42D4-BBA9-31BEF3454FC0}" type="parTrans" cxnId="{2D457F6F-A9EF-4424-8296-A117EE4989BB}">
      <dgm:prSet/>
      <dgm:spPr/>
      <dgm:t>
        <a:bodyPr/>
        <a:lstStyle/>
        <a:p>
          <a:endParaRPr lang="fr-CH"/>
        </a:p>
      </dgm:t>
    </dgm:pt>
    <dgm:pt modelId="{13A095D5-4A8A-4B8C-BAFE-B33FD11B4FA8}" type="sibTrans" cxnId="{2D457F6F-A9EF-4424-8296-A117EE4989BB}">
      <dgm:prSet/>
      <dgm:spPr/>
      <dgm:t>
        <a:bodyPr/>
        <a:lstStyle/>
        <a:p>
          <a:endParaRPr lang="fr-CH"/>
        </a:p>
      </dgm:t>
    </dgm:pt>
    <dgm:pt modelId="{4BF7D6AA-067E-43B5-8A62-A200FE1603AA}">
      <dgm:prSet phldrT="[Text]"/>
      <dgm:spPr/>
      <dgm:t>
        <a:bodyPr/>
        <a:lstStyle/>
        <a:p>
          <a:r>
            <a:rPr lang="en-US" dirty="0" smtClean="0"/>
            <a:t>In order to recruit the best candidates outside the Network, the summer school  will be advertised widely in a call for applications, that will be distributed via the summer school website and a range of major social sciences-websites and newsletters in the field (e.g. jobs.ac.uk, academics.de, ECPR, IPSA, etc.). </a:t>
          </a:r>
          <a:endParaRPr lang="fr-CH" dirty="0"/>
        </a:p>
      </dgm:t>
    </dgm:pt>
    <dgm:pt modelId="{8A93BA35-ABF5-4F29-932D-84C5AA91F403}" type="parTrans" cxnId="{06772F6C-8F2C-4825-A04D-8D211AA51422}">
      <dgm:prSet/>
      <dgm:spPr/>
      <dgm:t>
        <a:bodyPr/>
        <a:lstStyle/>
        <a:p>
          <a:endParaRPr lang="fr-CH"/>
        </a:p>
      </dgm:t>
    </dgm:pt>
    <dgm:pt modelId="{4FD229AA-6739-4808-A8E2-C8D15F1B875E}" type="sibTrans" cxnId="{06772F6C-8F2C-4825-A04D-8D211AA51422}">
      <dgm:prSet/>
      <dgm:spPr/>
      <dgm:t>
        <a:bodyPr/>
        <a:lstStyle/>
        <a:p>
          <a:endParaRPr lang="fr-CH"/>
        </a:p>
      </dgm:t>
    </dgm:pt>
    <dgm:pt modelId="{8BCDA1E2-1E8A-453F-AFE3-69F93575D007}">
      <dgm:prSet phldrT="[Text]"/>
      <dgm:spPr/>
      <dgm:t>
        <a:bodyPr/>
        <a:lstStyle/>
        <a:p>
          <a:r>
            <a:rPr lang="en-US" dirty="0" smtClean="0"/>
            <a:t>The Summer School will equip the student with all the essential skills required for a research and professional career. It will contribute significantly to the existing scientific knowledge and understanding, and, thus, to the capital of socio-political intelligence required for addressing one of the most pressing governmental issues that pluralist societies regularly face within contexts of trans-national governmental systems. </a:t>
          </a:r>
          <a:endParaRPr lang="fr-CH" dirty="0"/>
        </a:p>
      </dgm:t>
    </dgm:pt>
    <dgm:pt modelId="{D936BB63-92CF-4307-886C-7DE4E271CFD0}" type="parTrans" cxnId="{6A4F01E1-07F3-4572-B767-8D1714489A21}">
      <dgm:prSet/>
      <dgm:spPr/>
      <dgm:t>
        <a:bodyPr/>
        <a:lstStyle/>
        <a:p>
          <a:endParaRPr lang="fr-CH"/>
        </a:p>
      </dgm:t>
    </dgm:pt>
    <dgm:pt modelId="{268E2927-24C0-4722-A21F-AAA0FA0EA528}" type="sibTrans" cxnId="{6A4F01E1-07F3-4572-B767-8D1714489A21}">
      <dgm:prSet/>
      <dgm:spPr/>
      <dgm:t>
        <a:bodyPr/>
        <a:lstStyle/>
        <a:p>
          <a:endParaRPr lang="fr-CH"/>
        </a:p>
      </dgm:t>
    </dgm:pt>
    <dgm:pt modelId="{1FC7BD79-E021-4145-94A0-E761D20AE4AB}">
      <dgm:prSet/>
      <dgm:spPr/>
      <dgm:t>
        <a:bodyPr/>
        <a:lstStyle/>
        <a:p>
          <a:r>
            <a:rPr lang="en-US" dirty="0" smtClean="0"/>
            <a:t>Share the organization of English and French scientific publications with the goal of publishing with the most prestigious publishers and in the best scientific journals; Editions Larcier, </a:t>
          </a:r>
          <a:r>
            <a:rPr lang="en-US" dirty="0" err="1" smtClean="0"/>
            <a:t>Studia</a:t>
          </a:r>
          <a:r>
            <a:rPr lang="en-US" dirty="0" smtClean="0"/>
            <a:t> </a:t>
          </a:r>
          <a:r>
            <a:rPr lang="en-US" dirty="0" err="1" smtClean="0"/>
            <a:t>Europae</a:t>
          </a:r>
          <a:r>
            <a:rPr lang="en-US" dirty="0" smtClean="0"/>
            <a:t>, Governance or the Revue Internationale de Politique </a:t>
          </a:r>
          <a:r>
            <a:rPr lang="en-US" dirty="0" err="1" smtClean="0"/>
            <a:t>Comparée</a:t>
          </a:r>
          <a:endParaRPr lang="fr-CH" dirty="0" smtClean="0"/>
        </a:p>
      </dgm:t>
    </dgm:pt>
    <dgm:pt modelId="{35701EAB-C5EF-4C2F-96C1-7810ED535795}" type="parTrans" cxnId="{21220EDE-07E0-401F-A100-E7C810E37B57}">
      <dgm:prSet/>
      <dgm:spPr/>
      <dgm:t>
        <a:bodyPr/>
        <a:lstStyle/>
        <a:p>
          <a:endParaRPr lang="fr-CH"/>
        </a:p>
      </dgm:t>
    </dgm:pt>
    <dgm:pt modelId="{46444468-BC49-44E5-91B4-C91AD4D69C4E}" type="sibTrans" cxnId="{21220EDE-07E0-401F-A100-E7C810E37B57}">
      <dgm:prSet/>
      <dgm:spPr/>
      <dgm:t>
        <a:bodyPr/>
        <a:lstStyle/>
        <a:p>
          <a:endParaRPr lang="fr-CH"/>
        </a:p>
      </dgm:t>
    </dgm:pt>
    <dgm:pt modelId="{1A88B919-FD95-4D27-9066-384AC5D7236E}" type="pres">
      <dgm:prSet presAssocID="{38CE8ADA-26CE-4523-9BBB-B998F0078314}" presName="diagram" presStyleCnt="0">
        <dgm:presLayoutVars>
          <dgm:dir/>
          <dgm:resizeHandles val="exact"/>
        </dgm:presLayoutVars>
      </dgm:prSet>
      <dgm:spPr/>
      <dgm:t>
        <a:bodyPr/>
        <a:lstStyle/>
        <a:p>
          <a:endParaRPr lang="fr-FR"/>
        </a:p>
      </dgm:t>
    </dgm:pt>
    <dgm:pt modelId="{7026CA45-044F-427C-B3B9-408FA8F19E7C}" type="pres">
      <dgm:prSet presAssocID="{793E078E-00D1-411D-AD0B-6668E1ACD309}" presName="node" presStyleLbl="node1" presStyleIdx="0" presStyleCnt="5" custLinFactNeighborY="-1599">
        <dgm:presLayoutVars>
          <dgm:bulletEnabled val="1"/>
        </dgm:presLayoutVars>
      </dgm:prSet>
      <dgm:spPr/>
      <dgm:t>
        <a:bodyPr/>
        <a:lstStyle/>
        <a:p>
          <a:endParaRPr lang="fr-CH"/>
        </a:p>
      </dgm:t>
    </dgm:pt>
    <dgm:pt modelId="{B4C72122-2FC9-41E8-AD0A-70DBF8EE01FD}" type="pres">
      <dgm:prSet presAssocID="{A41ADE15-62AD-48B2-A48E-F7469D2AB12A}" presName="sibTrans" presStyleCnt="0"/>
      <dgm:spPr/>
      <dgm:t>
        <a:bodyPr/>
        <a:lstStyle/>
        <a:p>
          <a:endParaRPr lang="fr-FR"/>
        </a:p>
      </dgm:t>
    </dgm:pt>
    <dgm:pt modelId="{CCF9FD5F-788A-4256-B73B-E3DE320AAA5A}" type="pres">
      <dgm:prSet presAssocID="{8BCDA1E2-1E8A-453F-AFE3-69F93575D007}" presName="node" presStyleLbl="node1" presStyleIdx="1" presStyleCnt="5">
        <dgm:presLayoutVars>
          <dgm:bulletEnabled val="1"/>
        </dgm:presLayoutVars>
      </dgm:prSet>
      <dgm:spPr/>
      <dgm:t>
        <a:bodyPr/>
        <a:lstStyle/>
        <a:p>
          <a:endParaRPr lang="fr-CH"/>
        </a:p>
      </dgm:t>
    </dgm:pt>
    <dgm:pt modelId="{D004C702-F973-433A-B887-F30D3640AB3A}" type="pres">
      <dgm:prSet presAssocID="{268E2927-24C0-4722-A21F-AAA0FA0EA528}" presName="sibTrans" presStyleCnt="0"/>
      <dgm:spPr/>
      <dgm:t>
        <a:bodyPr/>
        <a:lstStyle/>
        <a:p>
          <a:endParaRPr lang="fr-FR"/>
        </a:p>
      </dgm:t>
    </dgm:pt>
    <dgm:pt modelId="{6EB46B3C-AF36-486A-8438-F6A693604300}" type="pres">
      <dgm:prSet presAssocID="{B06828BB-63AF-49B1-8562-28C3CB603A0B}" presName="node" presStyleLbl="node1" presStyleIdx="2" presStyleCnt="5">
        <dgm:presLayoutVars>
          <dgm:bulletEnabled val="1"/>
        </dgm:presLayoutVars>
      </dgm:prSet>
      <dgm:spPr/>
      <dgm:t>
        <a:bodyPr/>
        <a:lstStyle/>
        <a:p>
          <a:endParaRPr lang="fr-CH"/>
        </a:p>
      </dgm:t>
    </dgm:pt>
    <dgm:pt modelId="{38D996D5-A59B-45A7-89D3-993CDF14F665}" type="pres">
      <dgm:prSet presAssocID="{13A095D5-4A8A-4B8C-BAFE-B33FD11B4FA8}" presName="sibTrans" presStyleCnt="0"/>
      <dgm:spPr/>
      <dgm:t>
        <a:bodyPr/>
        <a:lstStyle/>
        <a:p>
          <a:endParaRPr lang="fr-FR"/>
        </a:p>
      </dgm:t>
    </dgm:pt>
    <dgm:pt modelId="{68C2D80C-A0B6-4E36-B95D-8F5AE9A7E60A}" type="pres">
      <dgm:prSet presAssocID="{4BF7D6AA-067E-43B5-8A62-A200FE1603AA}" presName="node" presStyleLbl="node1" presStyleIdx="3" presStyleCnt="5">
        <dgm:presLayoutVars>
          <dgm:bulletEnabled val="1"/>
        </dgm:presLayoutVars>
      </dgm:prSet>
      <dgm:spPr/>
      <dgm:t>
        <a:bodyPr/>
        <a:lstStyle/>
        <a:p>
          <a:endParaRPr lang="fr-CH"/>
        </a:p>
      </dgm:t>
    </dgm:pt>
    <dgm:pt modelId="{792B12BA-0288-44D4-A2C0-E21CE7BA5874}" type="pres">
      <dgm:prSet presAssocID="{4FD229AA-6739-4808-A8E2-C8D15F1B875E}" presName="sibTrans" presStyleCnt="0"/>
      <dgm:spPr/>
      <dgm:t>
        <a:bodyPr/>
        <a:lstStyle/>
        <a:p>
          <a:endParaRPr lang="fr-FR"/>
        </a:p>
      </dgm:t>
    </dgm:pt>
    <dgm:pt modelId="{69FB1A44-4869-49B1-A5AD-D8829F4C45CC}" type="pres">
      <dgm:prSet presAssocID="{1FC7BD79-E021-4145-94A0-E761D20AE4AB}" presName="node" presStyleLbl="node1" presStyleIdx="4" presStyleCnt="5">
        <dgm:presLayoutVars>
          <dgm:bulletEnabled val="1"/>
        </dgm:presLayoutVars>
      </dgm:prSet>
      <dgm:spPr/>
      <dgm:t>
        <a:bodyPr/>
        <a:lstStyle/>
        <a:p>
          <a:endParaRPr lang="fr-CH"/>
        </a:p>
      </dgm:t>
    </dgm:pt>
  </dgm:ptLst>
  <dgm:cxnLst>
    <dgm:cxn modelId="{C71BE50B-09CC-43E5-8B62-4C81BCC4CCF5}" type="presOf" srcId="{793E078E-00D1-411D-AD0B-6668E1ACD309}" destId="{7026CA45-044F-427C-B3B9-408FA8F19E7C}" srcOrd="0" destOrd="0" presId="urn:microsoft.com/office/officeart/2005/8/layout/default"/>
    <dgm:cxn modelId="{24017FC8-7D4D-4723-8F80-C8B737A28622}" type="presOf" srcId="{B06828BB-63AF-49B1-8562-28C3CB603A0B}" destId="{6EB46B3C-AF36-486A-8438-F6A693604300}" srcOrd="0" destOrd="0" presId="urn:microsoft.com/office/officeart/2005/8/layout/default"/>
    <dgm:cxn modelId="{B37702F1-5A36-4E3F-90DD-A5C67E2471E7}" type="presOf" srcId="{4BF7D6AA-067E-43B5-8A62-A200FE1603AA}" destId="{68C2D80C-A0B6-4E36-B95D-8F5AE9A7E60A}" srcOrd="0" destOrd="0" presId="urn:microsoft.com/office/officeart/2005/8/layout/default"/>
    <dgm:cxn modelId="{06772F6C-8F2C-4825-A04D-8D211AA51422}" srcId="{38CE8ADA-26CE-4523-9BBB-B998F0078314}" destId="{4BF7D6AA-067E-43B5-8A62-A200FE1603AA}" srcOrd="3" destOrd="0" parTransId="{8A93BA35-ABF5-4F29-932D-84C5AA91F403}" sibTransId="{4FD229AA-6739-4808-A8E2-C8D15F1B875E}"/>
    <dgm:cxn modelId="{F4315A6B-7514-4D89-88D3-AC39B9EF9B9E}" type="presOf" srcId="{38CE8ADA-26CE-4523-9BBB-B998F0078314}" destId="{1A88B919-FD95-4D27-9066-384AC5D7236E}" srcOrd="0" destOrd="0" presId="urn:microsoft.com/office/officeart/2005/8/layout/default"/>
    <dgm:cxn modelId="{FC6861B4-0E52-4006-97A8-AA6BFC7AC66E}" srcId="{38CE8ADA-26CE-4523-9BBB-B998F0078314}" destId="{793E078E-00D1-411D-AD0B-6668E1ACD309}" srcOrd="0" destOrd="0" parTransId="{2AAD4CDD-90B4-4F9F-B126-03EF7AADDAD7}" sibTransId="{A41ADE15-62AD-48B2-A48E-F7469D2AB12A}"/>
    <dgm:cxn modelId="{21220EDE-07E0-401F-A100-E7C810E37B57}" srcId="{38CE8ADA-26CE-4523-9BBB-B998F0078314}" destId="{1FC7BD79-E021-4145-94A0-E761D20AE4AB}" srcOrd="4" destOrd="0" parTransId="{35701EAB-C5EF-4C2F-96C1-7810ED535795}" sibTransId="{46444468-BC49-44E5-91B4-C91AD4D69C4E}"/>
    <dgm:cxn modelId="{D369907A-9923-4B9C-AFB2-79A818578DE3}" type="presOf" srcId="{1FC7BD79-E021-4145-94A0-E761D20AE4AB}" destId="{69FB1A44-4869-49B1-A5AD-D8829F4C45CC}" srcOrd="0" destOrd="0" presId="urn:microsoft.com/office/officeart/2005/8/layout/default"/>
    <dgm:cxn modelId="{2D457F6F-A9EF-4424-8296-A117EE4989BB}" srcId="{38CE8ADA-26CE-4523-9BBB-B998F0078314}" destId="{B06828BB-63AF-49B1-8562-28C3CB603A0B}" srcOrd="2" destOrd="0" parTransId="{62059DD1-84E5-42D4-BBA9-31BEF3454FC0}" sibTransId="{13A095D5-4A8A-4B8C-BAFE-B33FD11B4FA8}"/>
    <dgm:cxn modelId="{6A4F01E1-07F3-4572-B767-8D1714489A21}" srcId="{38CE8ADA-26CE-4523-9BBB-B998F0078314}" destId="{8BCDA1E2-1E8A-453F-AFE3-69F93575D007}" srcOrd="1" destOrd="0" parTransId="{D936BB63-92CF-4307-886C-7DE4E271CFD0}" sibTransId="{268E2927-24C0-4722-A21F-AAA0FA0EA528}"/>
    <dgm:cxn modelId="{806582E9-C417-4709-A6EE-A224A358372E}" type="presOf" srcId="{8BCDA1E2-1E8A-453F-AFE3-69F93575D007}" destId="{CCF9FD5F-788A-4256-B73B-E3DE320AAA5A}" srcOrd="0" destOrd="0" presId="urn:microsoft.com/office/officeart/2005/8/layout/default"/>
    <dgm:cxn modelId="{D92724D9-188C-4CC3-8076-844DD81A6609}" type="presParOf" srcId="{1A88B919-FD95-4D27-9066-384AC5D7236E}" destId="{7026CA45-044F-427C-B3B9-408FA8F19E7C}" srcOrd="0" destOrd="0" presId="urn:microsoft.com/office/officeart/2005/8/layout/default"/>
    <dgm:cxn modelId="{416AEEB5-AF05-4107-9023-B57F801AA2A9}" type="presParOf" srcId="{1A88B919-FD95-4D27-9066-384AC5D7236E}" destId="{B4C72122-2FC9-41E8-AD0A-70DBF8EE01FD}" srcOrd="1" destOrd="0" presId="urn:microsoft.com/office/officeart/2005/8/layout/default"/>
    <dgm:cxn modelId="{02C3510A-32B5-4324-9C5B-FF1649A52675}" type="presParOf" srcId="{1A88B919-FD95-4D27-9066-384AC5D7236E}" destId="{CCF9FD5F-788A-4256-B73B-E3DE320AAA5A}" srcOrd="2" destOrd="0" presId="urn:microsoft.com/office/officeart/2005/8/layout/default"/>
    <dgm:cxn modelId="{F062082C-CB08-4408-991C-228E7685855F}" type="presParOf" srcId="{1A88B919-FD95-4D27-9066-384AC5D7236E}" destId="{D004C702-F973-433A-B887-F30D3640AB3A}" srcOrd="3" destOrd="0" presId="urn:microsoft.com/office/officeart/2005/8/layout/default"/>
    <dgm:cxn modelId="{C6E580BA-463E-49DF-B6BC-8BB32D547054}" type="presParOf" srcId="{1A88B919-FD95-4D27-9066-384AC5D7236E}" destId="{6EB46B3C-AF36-486A-8438-F6A693604300}" srcOrd="4" destOrd="0" presId="urn:microsoft.com/office/officeart/2005/8/layout/default"/>
    <dgm:cxn modelId="{E8495F17-87FB-4812-B3C3-1C91F6F5C7A8}" type="presParOf" srcId="{1A88B919-FD95-4D27-9066-384AC5D7236E}" destId="{38D996D5-A59B-45A7-89D3-993CDF14F665}" srcOrd="5" destOrd="0" presId="urn:microsoft.com/office/officeart/2005/8/layout/default"/>
    <dgm:cxn modelId="{7724522D-EFF3-483E-9093-AEACC8EC6272}" type="presParOf" srcId="{1A88B919-FD95-4D27-9066-384AC5D7236E}" destId="{68C2D80C-A0B6-4E36-B95D-8F5AE9A7E60A}" srcOrd="6" destOrd="0" presId="urn:microsoft.com/office/officeart/2005/8/layout/default"/>
    <dgm:cxn modelId="{A3DF501F-00B0-497D-8D9F-7328626C65D2}" type="presParOf" srcId="{1A88B919-FD95-4D27-9066-384AC5D7236E}" destId="{792B12BA-0288-44D4-A2C0-E21CE7BA5874}" srcOrd="7" destOrd="0" presId="urn:microsoft.com/office/officeart/2005/8/layout/default"/>
    <dgm:cxn modelId="{70477C1F-CEA3-4B17-8829-55E5CF136F41}" type="presParOf" srcId="{1A88B919-FD95-4D27-9066-384AC5D7236E}" destId="{69FB1A44-4869-49B1-A5AD-D8829F4C45C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588AEE-B697-419D-ABA5-59549D2D2225}" type="doc">
      <dgm:prSet loTypeId="urn:microsoft.com/office/officeart/2005/8/layout/default" loCatId="list" qsTypeId="urn:microsoft.com/office/officeart/2005/8/quickstyle/3d3" qsCatId="3D" csTypeId="urn:microsoft.com/office/officeart/2005/8/colors/accent2_4" csCatId="accent2" phldr="1"/>
      <dgm:spPr/>
      <dgm:t>
        <a:bodyPr/>
        <a:lstStyle/>
        <a:p>
          <a:endParaRPr lang="fr-CH"/>
        </a:p>
      </dgm:t>
    </dgm:pt>
    <dgm:pt modelId="{0FE9F2F2-ADF3-4106-943E-7536B4F14ED6}">
      <dgm:prSet phldrT="[Text]"/>
      <dgm:spPr/>
      <dgm:t>
        <a:bodyPr/>
        <a:lstStyle/>
        <a:p>
          <a:r>
            <a:rPr lang="en-US" dirty="0" smtClean="0"/>
            <a:t>History of the Welfare State in Europe (3h)</a:t>
          </a:r>
          <a:endParaRPr lang="fr-CH" dirty="0"/>
        </a:p>
      </dgm:t>
    </dgm:pt>
    <dgm:pt modelId="{FF24D22F-EF8F-413E-8568-648D48721979}" type="parTrans" cxnId="{517FC096-6008-457A-A19E-917D86B4F667}">
      <dgm:prSet/>
      <dgm:spPr/>
      <dgm:t>
        <a:bodyPr/>
        <a:lstStyle/>
        <a:p>
          <a:endParaRPr lang="fr-CH"/>
        </a:p>
      </dgm:t>
    </dgm:pt>
    <dgm:pt modelId="{0997CC81-ECD4-47DC-A27F-D84AAC11FE4F}" type="sibTrans" cxnId="{517FC096-6008-457A-A19E-917D86B4F667}">
      <dgm:prSet/>
      <dgm:spPr/>
      <dgm:t>
        <a:bodyPr/>
        <a:lstStyle/>
        <a:p>
          <a:endParaRPr lang="fr-CH"/>
        </a:p>
      </dgm:t>
    </dgm:pt>
    <dgm:pt modelId="{07EDE627-EAF7-4F1A-B290-C595953A6E5B}">
      <dgm:prSet phldrT="[Text]"/>
      <dgm:spPr/>
      <dgm:t>
        <a:bodyPr/>
        <a:lstStyle/>
        <a:p>
          <a:r>
            <a:rPr lang="fr-CH" dirty="0" smtClean="0"/>
            <a:t>European Social Policies (3h)</a:t>
          </a:r>
          <a:endParaRPr lang="fr-CH" dirty="0"/>
        </a:p>
      </dgm:t>
    </dgm:pt>
    <dgm:pt modelId="{4365E62A-2513-42AF-976D-D3FA19316A03}" type="parTrans" cxnId="{F24968B0-D740-445F-ADA5-83BDECBBD727}">
      <dgm:prSet/>
      <dgm:spPr/>
      <dgm:t>
        <a:bodyPr/>
        <a:lstStyle/>
        <a:p>
          <a:endParaRPr lang="fr-CH"/>
        </a:p>
      </dgm:t>
    </dgm:pt>
    <dgm:pt modelId="{26C2C42C-A843-4DAB-8740-625756CD2FC0}" type="sibTrans" cxnId="{F24968B0-D740-445F-ADA5-83BDECBBD727}">
      <dgm:prSet/>
      <dgm:spPr/>
      <dgm:t>
        <a:bodyPr/>
        <a:lstStyle/>
        <a:p>
          <a:endParaRPr lang="fr-CH"/>
        </a:p>
      </dgm:t>
    </dgm:pt>
    <dgm:pt modelId="{492BB4E1-85DF-468C-8AB5-D1C17F2E4216}">
      <dgm:prSet/>
      <dgm:spPr/>
      <dgm:t>
        <a:bodyPr/>
        <a:lstStyle/>
        <a:p>
          <a:r>
            <a:rPr lang="fr-CH" dirty="0" smtClean="0"/>
            <a:t>European Public Policy Analysis </a:t>
          </a:r>
          <a:r>
            <a:rPr lang="en-US" dirty="0" smtClean="0"/>
            <a:t>(3h)</a:t>
          </a:r>
          <a:endParaRPr lang="fr-CH" dirty="0"/>
        </a:p>
      </dgm:t>
    </dgm:pt>
    <dgm:pt modelId="{32ECEEEA-C8F5-46A7-85C1-A6A983C7006C}" type="parTrans" cxnId="{9390A570-9319-4A24-94E0-BA484EDFDA28}">
      <dgm:prSet/>
      <dgm:spPr/>
      <dgm:t>
        <a:bodyPr/>
        <a:lstStyle/>
        <a:p>
          <a:endParaRPr lang="fr-CH"/>
        </a:p>
      </dgm:t>
    </dgm:pt>
    <dgm:pt modelId="{F0452292-4078-48C4-8A4D-FB24287E5DAB}" type="sibTrans" cxnId="{9390A570-9319-4A24-94E0-BA484EDFDA28}">
      <dgm:prSet/>
      <dgm:spPr/>
      <dgm:t>
        <a:bodyPr/>
        <a:lstStyle/>
        <a:p>
          <a:endParaRPr lang="fr-CH"/>
        </a:p>
      </dgm:t>
    </dgm:pt>
    <dgm:pt modelId="{50F3015C-A85B-476A-A272-BD4786C1683A}">
      <dgm:prSet phldrT="[Text]"/>
      <dgm:spPr/>
      <dgm:t>
        <a:bodyPr/>
        <a:lstStyle/>
        <a:p>
          <a:pPr defTabSz="1600200">
            <a:lnSpc>
              <a:spcPct val="90000"/>
            </a:lnSpc>
            <a:spcBef>
              <a:spcPct val="0"/>
            </a:spcBef>
            <a:spcAft>
              <a:spcPct val="35000"/>
            </a:spcAft>
          </a:pPr>
          <a:r>
            <a:rPr lang="en-US" dirty="0" smtClean="0"/>
            <a:t>Concepts of Globalization, Europeanization and Governance (3h)</a:t>
          </a:r>
          <a:endParaRPr lang="fr-CH" dirty="0"/>
        </a:p>
      </dgm:t>
    </dgm:pt>
    <dgm:pt modelId="{D938212B-A6FC-4B2D-8415-91FBEBD0EFFE}" type="parTrans" cxnId="{0E0742DA-2417-452C-ACCF-CF06D72CFA34}">
      <dgm:prSet/>
      <dgm:spPr/>
      <dgm:t>
        <a:bodyPr/>
        <a:lstStyle/>
        <a:p>
          <a:endParaRPr lang="fr-CH"/>
        </a:p>
      </dgm:t>
    </dgm:pt>
    <dgm:pt modelId="{8EB9D82E-C901-4B27-B8FE-7AAF4D584CB4}" type="sibTrans" cxnId="{0E0742DA-2417-452C-ACCF-CF06D72CFA34}">
      <dgm:prSet/>
      <dgm:spPr/>
      <dgm:t>
        <a:bodyPr/>
        <a:lstStyle/>
        <a:p>
          <a:endParaRPr lang="fr-CH"/>
        </a:p>
      </dgm:t>
    </dgm:pt>
    <dgm:pt modelId="{77D97189-9E58-4E7E-8E14-FF15245EEE27}">
      <dgm:prSet phldrT="[Text]"/>
      <dgm:spPr/>
      <dgm:t>
        <a:bodyPr/>
        <a:lstStyle/>
        <a:p>
          <a:pPr defTabSz="1600200">
            <a:lnSpc>
              <a:spcPct val="90000"/>
            </a:lnSpc>
            <a:spcBef>
              <a:spcPct val="0"/>
            </a:spcBef>
            <a:spcAft>
              <a:spcPct val="35000"/>
            </a:spcAft>
          </a:pPr>
          <a:r>
            <a:rPr lang="en-US" dirty="0" smtClean="0"/>
            <a:t>European Governance and decision making in E.U (3h)</a:t>
          </a:r>
          <a:endParaRPr lang="fr-CH" dirty="0"/>
        </a:p>
      </dgm:t>
    </dgm:pt>
    <dgm:pt modelId="{7B41E585-6E80-44A5-AC1D-1FECBCD2B3B5}" type="parTrans" cxnId="{F00EDD3C-21DE-45DE-B0B9-448B4A2C34D4}">
      <dgm:prSet/>
      <dgm:spPr/>
      <dgm:t>
        <a:bodyPr/>
        <a:lstStyle/>
        <a:p>
          <a:endParaRPr lang="fr-CH"/>
        </a:p>
      </dgm:t>
    </dgm:pt>
    <dgm:pt modelId="{D257398C-8C26-4549-9484-E4316B2C65A0}" type="sibTrans" cxnId="{F00EDD3C-21DE-45DE-B0B9-448B4A2C34D4}">
      <dgm:prSet/>
      <dgm:spPr/>
      <dgm:t>
        <a:bodyPr/>
        <a:lstStyle/>
        <a:p>
          <a:endParaRPr lang="fr-CH"/>
        </a:p>
      </dgm:t>
    </dgm:pt>
    <dgm:pt modelId="{027EBC4C-2FAE-4760-A471-8F37780FBB17}">
      <dgm:prSet phldrT="[Text]"/>
      <dgm:spPr/>
      <dgm:t>
        <a:bodyPr/>
        <a:lstStyle/>
        <a:p>
          <a:r>
            <a:rPr lang="fr-CH" dirty="0" smtClean="0"/>
            <a:t>History of Economic Theories (3h)</a:t>
          </a:r>
          <a:endParaRPr lang="fr-CH" dirty="0"/>
        </a:p>
      </dgm:t>
    </dgm:pt>
    <dgm:pt modelId="{F55C9176-30FD-458F-83CB-74B4F5BF2315}" type="parTrans" cxnId="{7F4A8DD6-94FE-4D9B-B519-C2476B97C69B}">
      <dgm:prSet/>
      <dgm:spPr/>
      <dgm:t>
        <a:bodyPr/>
        <a:lstStyle/>
        <a:p>
          <a:endParaRPr lang="fr-CH"/>
        </a:p>
      </dgm:t>
    </dgm:pt>
    <dgm:pt modelId="{40E1C2E0-895F-49D6-AFE3-CE021B4A4617}" type="sibTrans" cxnId="{7F4A8DD6-94FE-4D9B-B519-C2476B97C69B}">
      <dgm:prSet/>
      <dgm:spPr/>
      <dgm:t>
        <a:bodyPr/>
        <a:lstStyle/>
        <a:p>
          <a:endParaRPr lang="fr-CH"/>
        </a:p>
      </dgm:t>
    </dgm:pt>
    <dgm:pt modelId="{D20CC2ED-0425-4FB9-83FC-B7864A827D1F}">
      <dgm:prSet phldrT="[Text]"/>
      <dgm:spPr/>
      <dgm:t>
        <a:bodyPr/>
        <a:lstStyle/>
        <a:p>
          <a:pPr defTabSz="1600200">
            <a:lnSpc>
              <a:spcPct val="90000"/>
            </a:lnSpc>
            <a:spcBef>
              <a:spcPct val="0"/>
            </a:spcBef>
            <a:spcAft>
              <a:spcPct val="35000"/>
            </a:spcAft>
          </a:pPr>
          <a:r>
            <a:rPr lang="fr-CH" dirty="0" smtClean="0"/>
            <a:t>Fondations of Research in Social Sciences (3h)</a:t>
          </a:r>
          <a:endParaRPr lang="fr-CH" dirty="0"/>
        </a:p>
      </dgm:t>
    </dgm:pt>
    <dgm:pt modelId="{4826B73E-0144-4B9A-B302-B7541F0D61BD}" type="parTrans" cxnId="{6940CB7F-39F7-4E5C-91D4-A279A9563483}">
      <dgm:prSet/>
      <dgm:spPr/>
      <dgm:t>
        <a:bodyPr/>
        <a:lstStyle/>
        <a:p>
          <a:endParaRPr lang="fr-CH"/>
        </a:p>
      </dgm:t>
    </dgm:pt>
    <dgm:pt modelId="{62BB3D2D-E4CF-4F51-80D0-E9D7EAB02DA7}" type="sibTrans" cxnId="{6940CB7F-39F7-4E5C-91D4-A279A9563483}">
      <dgm:prSet/>
      <dgm:spPr/>
      <dgm:t>
        <a:bodyPr/>
        <a:lstStyle/>
        <a:p>
          <a:endParaRPr lang="fr-CH"/>
        </a:p>
      </dgm:t>
    </dgm:pt>
    <dgm:pt modelId="{CCF391ED-8F14-42FD-84EE-036B53D8A0B4}">
      <dgm:prSet phldrT="[Text]"/>
      <dgm:spPr/>
      <dgm:t>
        <a:bodyPr/>
        <a:lstStyle/>
        <a:p>
          <a:r>
            <a:rPr lang="en-US" dirty="0" smtClean="0"/>
            <a:t>European Banking and Financial Law (3h)</a:t>
          </a:r>
          <a:endParaRPr lang="fr-CH" dirty="0"/>
        </a:p>
      </dgm:t>
    </dgm:pt>
    <dgm:pt modelId="{2FA4F1E0-8B3A-42D2-BFD3-A828712B200E}" type="parTrans" cxnId="{8147CE2C-61BE-4EA9-991C-E2D05F625B88}">
      <dgm:prSet/>
      <dgm:spPr/>
      <dgm:t>
        <a:bodyPr/>
        <a:lstStyle/>
        <a:p>
          <a:endParaRPr lang="fr-CH"/>
        </a:p>
      </dgm:t>
    </dgm:pt>
    <dgm:pt modelId="{A3F4DBDA-F571-40D5-93B0-C0D7EF74ABA4}" type="sibTrans" cxnId="{8147CE2C-61BE-4EA9-991C-E2D05F625B88}">
      <dgm:prSet/>
      <dgm:spPr/>
      <dgm:t>
        <a:bodyPr/>
        <a:lstStyle/>
        <a:p>
          <a:endParaRPr lang="fr-CH"/>
        </a:p>
      </dgm:t>
    </dgm:pt>
    <dgm:pt modelId="{CEE36085-125F-46D0-AC3A-6813F32D9BDA}">
      <dgm:prSet phldrT="[Text]"/>
      <dgm:spPr/>
      <dgm:t>
        <a:bodyPr/>
        <a:lstStyle/>
        <a:p>
          <a:r>
            <a:rPr lang="fr-CH" dirty="0" smtClean="0"/>
            <a:t>Practicuum (3h)</a:t>
          </a:r>
          <a:endParaRPr lang="fr-CH" dirty="0"/>
        </a:p>
      </dgm:t>
    </dgm:pt>
    <dgm:pt modelId="{672EC2AA-163E-4D7A-B65A-D476637C5089}" type="parTrans" cxnId="{F830BFF5-5543-4D15-A8CA-FCFE848EB73D}">
      <dgm:prSet/>
      <dgm:spPr/>
      <dgm:t>
        <a:bodyPr/>
        <a:lstStyle/>
        <a:p>
          <a:endParaRPr lang="fr-CH"/>
        </a:p>
      </dgm:t>
    </dgm:pt>
    <dgm:pt modelId="{DB869EEC-1B27-4924-9445-A52969575216}" type="sibTrans" cxnId="{F830BFF5-5543-4D15-A8CA-FCFE848EB73D}">
      <dgm:prSet/>
      <dgm:spPr/>
      <dgm:t>
        <a:bodyPr/>
        <a:lstStyle/>
        <a:p>
          <a:endParaRPr lang="fr-CH"/>
        </a:p>
      </dgm:t>
    </dgm:pt>
    <dgm:pt modelId="{91D5710C-115A-4E08-9174-D03AE297CDAD}">
      <dgm:prSet phldrT="[Text]"/>
      <dgm:spPr/>
      <dgm:t>
        <a:bodyPr/>
        <a:lstStyle/>
        <a:p>
          <a:r>
            <a:rPr lang="fr-CH" dirty="0" smtClean="0"/>
            <a:t>European Sustainable Policy (3h)</a:t>
          </a:r>
          <a:endParaRPr lang="fr-CH" dirty="0"/>
        </a:p>
      </dgm:t>
    </dgm:pt>
    <dgm:pt modelId="{A9CD822C-64BD-43C3-8972-4B278F0F1F41}" type="parTrans" cxnId="{8640C998-B605-4DFA-8436-214FBFF3DBEC}">
      <dgm:prSet/>
      <dgm:spPr/>
      <dgm:t>
        <a:bodyPr/>
        <a:lstStyle/>
        <a:p>
          <a:endParaRPr lang="fr-CH"/>
        </a:p>
      </dgm:t>
    </dgm:pt>
    <dgm:pt modelId="{312A9573-CB9A-4389-80AC-72FA34AEA0B6}" type="sibTrans" cxnId="{8640C998-B605-4DFA-8436-214FBFF3DBEC}">
      <dgm:prSet/>
      <dgm:spPr/>
      <dgm:t>
        <a:bodyPr/>
        <a:lstStyle/>
        <a:p>
          <a:endParaRPr lang="fr-CH"/>
        </a:p>
      </dgm:t>
    </dgm:pt>
    <dgm:pt modelId="{347FFBFE-7A65-4307-B889-05D11E9F87EB}">
      <dgm:prSet phldrT="[Text]"/>
      <dgm:spPr/>
      <dgm:t>
        <a:bodyPr/>
        <a:lstStyle/>
        <a:p>
          <a:r>
            <a:rPr lang="fr-CH" dirty="0" smtClean="0"/>
            <a:t>Globalization and its consequences on the European Model (3h)</a:t>
          </a:r>
          <a:endParaRPr lang="fr-CH" dirty="0"/>
        </a:p>
      </dgm:t>
    </dgm:pt>
    <dgm:pt modelId="{FF963715-FF80-4262-A01A-F9421B8A47D7}" type="parTrans" cxnId="{7FF014A8-5E52-4175-88EA-DB41FC534090}">
      <dgm:prSet/>
      <dgm:spPr/>
      <dgm:t>
        <a:bodyPr/>
        <a:lstStyle/>
        <a:p>
          <a:endParaRPr lang="fr-CH"/>
        </a:p>
      </dgm:t>
    </dgm:pt>
    <dgm:pt modelId="{B035AAC5-E282-4F17-B6DC-40426CF923DA}" type="sibTrans" cxnId="{7FF014A8-5E52-4175-88EA-DB41FC534090}">
      <dgm:prSet/>
      <dgm:spPr/>
      <dgm:t>
        <a:bodyPr/>
        <a:lstStyle/>
        <a:p>
          <a:endParaRPr lang="fr-CH"/>
        </a:p>
      </dgm:t>
    </dgm:pt>
    <dgm:pt modelId="{EC6C8FB9-D1F8-43D8-87B7-ADF09B36E0BF}">
      <dgm:prSet phldrT="[Text]"/>
      <dgm:spPr/>
      <dgm:t>
        <a:bodyPr/>
        <a:lstStyle/>
        <a:p>
          <a:r>
            <a:rPr lang="fr-CH" dirty="0" smtClean="0"/>
            <a:t>National Social Policies in Europe</a:t>
          </a:r>
          <a:endParaRPr lang="fr-CH" dirty="0"/>
        </a:p>
      </dgm:t>
    </dgm:pt>
    <dgm:pt modelId="{4CB29BB6-E3DF-4E6A-BB1C-0D847E3FC679}" type="parTrans" cxnId="{75FF5F82-E412-43C6-958F-162787CBB10C}">
      <dgm:prSet/>
      <dgm:spPr/>
      <dgm:t>
        <a:bodyPr/>
        <a:lstStyle/>
        <a:p>
          <a:endParaRPr lang="fr-CH"/>
        </a:p>
      </dgm:t>
    </dgm:pt>
    <dgm:pt modelId="{5CC946CC-711A-4AC1-9763-0DE5EBE4AA51}" type="sibTrans" cxnId="{75FF5F82-E412-43C6-958F-162787CBB10C}">
      <dgm:prSet/>
      <dgm:spPr/>
      <dgm:t>
        <a:bodyPr/>
        <a:lstStyle/>
        <a:p>
          <a:endParaRPr lang="fr-CH"/>
        </a:p>
      </dgm:t>
    </dgm:pt>
    <dgm:pt modelId="{7C88D1E2-15F6-4A56-ACEC-28FB25844C5D}">
      <dgm:prSet phldrT="[Text]"/>
      <dgm:spPr/>
      <dgm:t>
        <a:bodyPr/>
        <a:lstStyle/>
        <a:p>
          <a:r>
            <a:rPr lang="en-US" dirty="0" smtClean="0"/>
            <a:t>Political Economy of European Integration (3h)</a:t>
          </a:r>
          <a:endParaRPr lang="fr-CH" dirty="0"/>
        </a:p>
      </dgm:t>
    </dgm:pt>
    <dgm:pt modelId="{1AC52A50-261C-42A2-92C6-BBC4B8ED6642}" type="parTrans" cxnId="{CCB10039-258D-47A9-8E05-1B7BAC2EE985}">
      <dgm:prSet/>
      <dgm:spPr/>
      <dgm:t>
        <a:bodyPr/>
        <a:lstStyle/>
        <a:p>
          <a:endParaRPr lang="fr-CH"/>
        </a:p>
      </dgm:t>
    </dgm:pt>
    <dgm:pt modelId="{43DA76BE-A9AC-454D-ABA5-92E43B8066EE}" type="sibTrans" cxnId="{CCB10039-258D-47A9-8E05-1B7BAC2EE985}">
      <dgm:prSet/>
      <dgm:spPr/>
      <dgm:t>
        <a:bodyPr/>
        <a:lstStyle/>
        <a:p>
          <a:endParaRPr lang="fr-CH"/>
        </a:p>
      </dgm:t>
    </dgm:pt>
    <dgm:pt modelId="{CC002799-15FD-4DEE-B5F5-F3C621C82FCC}" type="pres">
      <dgm:prSet presAssocID="{88588AEE-B697-419D-ABA5-59549D2D2225}" presName="diagram" presStyleCnt="0">
        <dgm:presLayoutVars>
          <dgm:dir/>
          <dgm:resizeHandles val="exact"/>
        </dgm:presLayoutVars>
      </dgm:prSet>
      <dgm:spPr/>
      <dgm:t>
        <a:bodyPr/>
        <a:lstStyle/>
        <a:p>
          <a:endParaRPr lang="fr-FR"/>
        </a:p>
      </dgm:t>
    </dgm:pt>
    <dgm:pt modelId="{A2B568E8-09DB-488B-896C-1983C1B21597}" type="pres">
      <dgm:prSet presAssocID="{D20CC2ED-0425-4FB9-83FC-B7864A827D1F}" presName="node" presStyleLbl="node1" presStyleIdx="0" presStyleCnt="13">
        <dgm:presLayoutVars>
          <dgm:bulletEnabled val="1"/>
        </dgm:presLayoutVars>
      </dgm:prSet>
      <dgm:spPr/>
      <dgm:t>
        <a:bodyPr/>
        <a:lstStyle/>
        <a:p>
          <a:endParaRPr lang="fr-CH"/>
        </a:p>
      </dgm:t>
    </dgm:pt>
    <dgm:pt modelId="{C8CE51FA-79CE-4E94-88A9-CC687983F0B2}" type="pres">
      <dgm:prSet presAssocID="{62BB3D2D-E4CF-4F51-80D0-E9D7EAB02DA7}" presName="sibTrans" presStyleCnt="0"/>
      <dgm:spPr/>
      <dgm:t>
        <a:bodyPr/>
        <a:lstStyle/>
        <a:p>
          <a:endParaRPr lang="fr-FR"/>
        </a:p>
      </dgm:t>
    </dgm:pt>
    <dgm:pt modelId="{EAF97E3A-8E1E-4F28-B717-19CB914D6F2C}" type="pres">
      <dgm:prSet presAssocID="{50F3015C-A85B-476A-A272-BD4786C1683A}" presName="node" presStyleLbl="node1" presStyleIdx="1" presStyleCnt="13">
        <dgm:presLayoutVars>
          <dgm:bulletEnabled val="1"/>
        </dgm:presLayoutVars>
      </dgm:prSet>
      <dgm:spPr/>
      <dgm:t>
        <a:bodyPr/>
        <a:lstStyle/>
        <a:p>
          <a:endParaRPr lang="fr-CH"/>
        </a:p>
      </dgm:t>
    </dgm:pt>
    <dgm:pt modelId="{B98CAFEF-7183-4DD5-B2DA-8E9AA7294B28}" type="pres">
      <dgm:prSet presAssocID="{8EB9D82E-C901-4B27-B8FE-7AAF4D584CB4}" presName="sibTrans" presStyleCnt="0"/>
      <dgm:spPr/>
      <dgm:t>
        <a:bodyPr/>
        <a:lstStyle/>
        <a:p>
          <a:endParaRPr lang="fr-FR"/>
        </a:p>
      </dgm:t>
    </dgm:pt>
    <dgm:pt modelId="{74A17E7A-16BA-4960-B3DE-33E437E4C3BA}" type="pres">
      <dgm:prSet presAssocID="{77D97189-9E58-4E7E-8E14-FF15245EEE27}" presName="node" presStyleLbl="node1" presStyleIdx="2" presStyleCnt="13">
        <dgm:presLayoutVars>
          <dgm:bulletEnabled val="1"/>
        </dgm:presLayoutVars>
      </dgm:prSet>
      <dgm:spPr/>
      <dgm:t>
        <a:bodyPr/>
        <a:lstStyle/>
        <a:p>
          <a:endParaRPr lang="fr-CH"/>
        </a:p>
      </dgm:t>
    </dgm:pt>
    <dgm:pt modelId="{2EC901EC-DE4A-464A-9A05-6191FCA0202C}" type="pres">
      <dgm:prSet presAssocID="{D257398C-8C26-4549-9484-E4316B2C65A0}" presName="sibTrans" presStyleCnt="0"/>
      <dgm:spPr/>
      <dgm:t>
        <a:bodyPr/>
        <a:lstStyle/>
        <a:p>
          <a:endParaRPr lang="fr-FR"/>
        </a:p>
      </dgm:t>
    </dgm:pt>
    <dgm:pt modelId="{3CE28D41-B9C7-4232-8C56-9CD145F74333}" type="pres">
      <dgm:prSet presAssocID="{492BB4E1-85DF-468C-8AB5-D1C17F2E4216}" presName="node" presStyleLbl="node1" presStyleIdx="3" presStyleCnt="13">
        <dgm:presLayoutVars>
          <dgm:bulletEnabled val="1"/>
        </dgm:presLayoutVars>
      </dgm:prSet>
      <dgm:spPr/>
      <dgm:t>
        <a:bodyPr/>
        <a:lstStyle/>
        <a:p>
          <a:endParaRPr lang="fr-CH"/>
        </a:p>
      </dgm:t>
    </dgm:pt>
    <dgm:pt modelId="{F1655192-BD1F-45E3-AFDD-705BBE98067E}" type="pres">
      <dgm:prSet presAssocID="{F0452292-4078-48C4-8A4D-FB24287E5DAB}" presName="sibTrans" presStyleCnt="0"/>
      <dgm:spPr/>
      <dgm:t>
        <a:bodyPr/>
        <a:lstStyle/>
        <a:p>
          <a:endParaRPr lang="fr-FR"/>
        </a:p>
      </dgm:t>
    </dgm:pt>
    <dgm:pt modelId="{D51DD33B-966E-4FD0-AFDE-B5AED6FBD64D}" type="pres">
      <dgm:prSet presAssocID="{027EBC4C-2FAE-4760-A471-8F37780FBB17}" presName="node" presStyleLbl="node1" presStyleIdx="4" presStyleCnt="13">
        <dgm:presLayoutVars>
          <dgm:bulletEnabled val="1"/>
        </dgm:presLayoutVars>
      </dgm:prSet>
      <dgm:spPr/>
      <dgm:t>
        <a:bodyPr/>
        <a:lstStyle/>
        <a:p>
          <a:endParaRPr lang="fr-CH"/>
        </a:p>
      </dgm:t>
    </dgm:pt>
    <dgm:pt modelId="{C2D5AE3F-FB5B-4170-B975-B281CDD343C7}" type="pres">
      <dgm:prSet presAssocID="{40E1C2E0-895F-49D6-AFE3-CE021B4A4617}" presName="sibTrans" presStyleCnt="0"/>
      <dgm:spPr/>
      <dgm:t>
        <a:bodyPr/>
        <a:lstStyle/>
        <a:p>
          <a:endParaRPr lang="fr-FR"/>
        </a:p>
      </dgm:t>
    </dgm:pt>
    <dgm:pt modelId="{0A04F7CB-967B-4C48-AAEA-3366F0D8585F}" type="pres">
      <dgm:prSet presAssocID="{0FE9F2F2-ADF3-4106-943E-7536B4F14ED6}" presName="node" presStyleLbl="node1" presStyleIdx="5" presStyleCnt="13">
        <dgm:presLayoutVars>
          <dgm:bulletEnabled val="1"/>
        </dgm:presLayoutVars>
      </dgm:prSet>
      <dgm:spPr/>
      <dgm:t>
        <a:bodyPr/>
        <a:lstStyle/>
        <a:p>
          <a:endParaRPr lang="fr-CH"/>
        </a:p>
      </dgm:t>
    </dgm:pt>
    <dgm:pt modelId="{B156B025-06E7-44B6-A292-F0E7A166B8A1}" type="pres">
      <dgm:prSet presAssocID="{0997CC81-ECD4-47DC-A27F-D84AAC11FE4F}" presName="sibTrans" presStyleCnt="0"/>
      <dgm:spPr/>
      <dgm:t>
        <a:bodyPr/>
        <a:lstStyle/>
        <a:p>
          <a:endParaRPr lang="fr-FR"/>
        </a:p>
      </dgm:t>
    </dgm:pt>
    <dgm:pt modelId="{C93B9A16-1D37-43E5-8F2D-740225E020D8}" type="pres">
      <dgm:prSet presAssocID="{7C88D1E2-15F6-4A56-ACEC-28FB25844C5D}" presName="node" presStyleLbl="node1" presStyleIdx="6" presStyleCnt="13">
        <dgm:presLayoutVars>
          <dgm:bulletEnabled val="1"/>
        </dgm:presLayoutVars>
      </dgm:prSet>
      <dgm:spPr/>
      <dgm:t>
        <a:bodyPr/>
        <a:lstStyle/>
        <a:p>
          <a:endParaRPr lang="fr-CH"/>
        </a:p>
      </dgm:t>
    </dgm:pt>
    <dgm:pt modelId="{830C5C12-DF32-49A2-BA88-8175FC22DD2A}" type="pres">
      <dgm:prSet presAssocID="{43DA76BE-A9AC-454D-ABA5-92E43B8066EE}" presName="sibTrans" presStyleCnt="0"/>
      <dgm:spPr/>
      <dgm:t>
        <a:bodyPr/>
        <a:lstStyle/>
        <a:p>
          <a:endParaRPr lang="fr-FR"/>
        </a:p>
      </dgm:t>
    </dgm:pt>
    <dgm:pt modelId="{854BD0FC-CBAC-4A18-B0DF-C274A6536BAE}" type="pres">
      <dgm:prSet presAssocID="{CCF391ED-8F14-42FD-84EE-036B53D8A0B4}" presName="node" presStyleLbl="node1" presStyleIdx="7" presStyleCnt="13">
        <dgm:presLayoutVars>
          <dgm:bulletEnabled val="1"/>
        </dgm:presLayoutVars>
      </dgm:prSet>
      <dgm:spPr/>
      <dgm:t>
        <a:bodyPr/>
        <a:lstStyle/>
        <a:p>
          <a:endParaRPr lang="fr-CH"/>
        </a:p>
      </dgm:t>
    </dgm:pt>
    <dgm:pt modelId="{FB20AD8D-CAC1-44A1-8989-E1A4719C97D1}" type="pres">
      <dgm:prSet presAssocID="{A3F4DBDA-F571-40D5-93B0-C0D7EF74ABA4}" presName="sibTrans" presStyleCnt="0"/>
      <dgm:spPr/>
      <dgm:t>
        <a:bodyPr/>
        <a:lstStyle/>
        <a:p>
          <a:endParaRPr lang="fr-FR"/>
        </a:p>
      </dgm:t>
    </dgm:pt>
    <dgm:pt modelId="{FA7B8EA5-3029-40C0-BB8C-D0BBB20C5F37}" type="pres">
      <dgm:prSet presAssocID="{07EDE627-EAF7-4F1A-B290-C595953A6E5B}" presName="node" presStyleLbl="node1" presStyleIdx="8" presStyleCnt="13">
        <dgm:presLayoutVars>
          <dgm:bulletEnabled val="1"/>
        </dgm:presLayoutVars>
      </dgm:prSet>
      <dgm:spPr/>
      <dgm:t>
        <a:bodyPr/>
        <a:lstStyle/>
        <a:p>
          <a:endParaRPr lang="fr-CH"/>
        </a:p>
      </dgm:t>
    </dgm:pt>
    <dgm:pt modelId="{D00DAC9E-9C12-445E-B0B6-AD6FE02DCA5E}" type="pres">
      <dgm:prSet presAssocID="{26C2C42C-A843-4DAB-8740-625756CD2FC0}" presName="sibTrans" presStyleCnt="0"/>
      <dgm:spPr/>
      <dgm:t>
        <a:bodyPr/>
        <a:lstStyle/>
        <a:p>
          <a:endParaRPr lang="fr-FR"/>
        </a:p>
      </dgm:t>
    </dgm:pt>
    <dgm:pt modelId="{7F722FC7-63DF-4B20-AE4F-516CD1D06CC1}" type="pres">
      <dgm:prSet presAssocID="{EC6C8FB9-D1F8-43D8-87B7-ADF09B36E0BF}" presName="node" presStyleLbl="node1" presStyleIdx="9" presStyleCnt="13">
        <dgm:presLayoutVars>
          <dgm:bulletEnabled val="1"/>
        </dgm:presLayoutVars>
      </dgm:prSet>
      <dgm:spPr/>
      <dgm:t>
        <a:bodyPr/>
        <a:lstStyle/>
        <a:p>
          <a:endParaRPr lang="fr-CH"/>
        </a:p>
      </dgm:t>
    </dgm:pt>
    <dgm:pt modelId="{7A5A1E19-AA1E-44C0-8627-EEEB625C15B3}" type="pres">
      <dgm:prSet presAssocID="{5CC946CC-711A-4AC1-9763-0DE5EBE4AA51}" presName="sibTrans" presStyleCnt="0"/>
      <dgm:spPr/>
      <dgm:t>
        <a:bodyPr/>
        <a:lstStyle/>
        <a:p>
          <a:endParaRPr lang="fr-FR"/>
        </a:p>
      </dgm:t>
    </dgm:pt>
    <dgm:pt modelId="{1496FE45-E7F1-4968-9521-273EB7887E9E}" type="pres">
      <dgm:prSet presAssocID="{347FFBFE-7A65-4307-B889-05D11E9F87EB}" presName="node" presStyleLbl="node1" presStyleIdx="10" presStyleCnt="13">
        <dgm:presLayoutVars>
          <dgm:bulletEnabled val="1"/>
        </dgm:presLayoutVars>
      </dgm:prSet>
      <dgm:spPr/>
      <dgm:t>
        <a:bodyPr/>
        <a:lstStyle/>
        <a:p>
          <a:endParaRPr lang="fr-CH"/>
        </a:p>
      </dgm:t>
    </dgm:pt>
    <dgm:pt modelId="{BE7CDD30-0E70-4745-A0C3-F9A8A4C42300}" type="pres">
      <dgm:prSet presAssocID="{B035AAC5-E282-4F17-B6DC-40426CF923DA}" presName="sibTrans" presStyleCnt="0"/>
      <dgm:spPr/>
      <dgm:t>
        <a:bodyPr/>
        <a:lstStyle/>
        <a:p>
          <a:endParaRPr lang="fr-FR"/>
        </a:p>
      </dgm:t>
    </dgm:pt>
    <dgm:pt modelId="{4AD8172F-B585-40C3-8A38-7DE3F6323438}" type="pres">
      <dgm:prSet presAssocID="{91D5710C-115A-4E08-9174-D03AE297CDAD}" presName="node" presStyleLbl="node1" presStyleIdx="11" presStyleCnt="13">
        <dgm:presLayoutVars>
          <dgm:bulletEnabled val="1"/>
        </dgm:presLayoutVars>
      </dgm:prSet>
      <dgm:spPr/>
      <dgm:t>
        <a:bodyPr/>
        <a:lstStyle/>
        <a:p>
          <a:endParaRPr lang="fr-CH"/>
        </a:p>
      </dgm:t>
    </dgm:pt>
    <dgm:pt modelId="{96D81AEF-36C2-4D0E-BF9A-82F410D4B824}" type="pres">
      <dgm:prSet presAssocID="{312A9573-CB9A-4389-80AC-72FA34AEA0B6}" presName="sibTrans" presStyleCnt="0"/>
      <dgm:spPr/>
      <dgm:t>
        <a:bodyPr/>
        <a:lstStyle/>
        <a:p>
          <a:endParaRPr lang="fr-FR"/>
        </a:p>
      </dgm:t>
    </dgm:pt>
    <dgm:pt modelId="{E2D3423F-B2B5-4903-8580-3B99A1FBF84A}" type="pres">
      <dgm:prSet presAssocID="{CEE36085-125F-46D0-AC3A-6813F32D9BDA}" presName="node" presStyleLbl="node1" presStyleIdx="12" presStyleCnt="13">
        <dgm:presLayoutVars>
          <dgm:bulletEnabled val="1"/>
        </dgm:presLayoutVars>
      </dgm:prSet>
      <dgm:spPr/>
      <dgm:t>
        <a:bodyPr/>
        <a:lstStyle/>
        <a:p>
          <a:endParaRPr lang="fr-CH"/>
        </a:p>
      </dgm:t>
    </dgm:pt>
  </dgm:ptLst>
  <dgm:cxnLst>
    <dgm:cxn modelId="{8640C998-B605-4DFA-8436-214FBFF3DBEC}" srcId="{88588AEE-B697-419D-ABA5-59549D2D2225}" destId="{91D5710C-115A-4E08-9174-D03AE297CDAD}" srcOrd="11" destOrd="0" parTransId="{A9CD822C-64BD-43C3-8972-4B278F0F1F41}" sibTransId="{312A9573-CB9A-4389-80AC-72FA34AEA0B6}"/>
    <dgm:cxn modelId="{CD65199C-D437-4D0B-AA3C-B55D4ED5C8F8}" type="presOf" srcId="{50F3015C-A85B-476A-A272-BD4786C1683A}" destId="{EAF97E3A-8E1E-4F28-B717-19CB914D6F2C}" srcOrd="0" destOrd="0" presId="urn:microsoft.com/office/officeart/2005/8/layout/default"/>
    <dgm:cxn modelId="{043A7F21-93A7-40F8-92A4-93CFE55CFFB9}" type="presOf" srcId="{492BB4E1-85DF-468C-8AB5-D1C17F2E4216}" destId="{3CE28D41-B9C7-4232-8C56-9CD145F74333}" srcOrd="0" destOrd="0" presId="urn:microsoft.com/office/officeart/2005/8/layout/default"/>
    <dgm:cxn modelId="{AB984B29-A3AB-4461-9089-071CED7C159A}" type="presOf" srcId="{0FE9F2F2-ADF3-4106-943E-7536B4F14ED6}" destId="{0A04F7CB-967B-4C48-AAEA-3366F0D8585F}" srcOrd="0" destOrd="0" presId="urn:microsoft.com/office/officeart/2005/8/layout/default"/>
    <dgm:cxn modelId="{6940CB7F-39F7-4E5C-91D4-A279A9563483}" srcId="{88588AEE-B697-419D-ABA5-59549D2D2225}" destId="{D20CC2ED-0425-4FB9-83FC-B7864A827D1F}" srcOrd="0" destOrd="0" parTransId="{4826B73E-0144-4B9A-B302-B7541F0D61BD}" sibTransId="{62BB3D2D-E4CF-4F51-80D0-E9D7EAB02DA7}"/>
    <dgm:cxn modelId="{90D4D5BB-0EDA-4561-B8AC-C939AFAA9588}" type="presOf" srcId="{91D5710C-115A-4E08-9174-D03AE297CDAD}" destId="{4AD8172F-B585-40C3-8A38-7DE3F6323438}" srcOrd="0" destOrd="0" presId="urn:microsoft.com/office/officeart/2005/8/layout/default"/>
    <dgm:cxn modelId="{F24968B0-D740-445F-ADA5-83BDECBBD727}" srcId="{88588AEE-B697-419D-ABA5-59549D2D2225}" destId="{07EDE627-EAF7-4F1A-B290-C595953A6E5B}" srcOrd="8" destOrd="0" parTransId="{4365E62A-2513-42AF-976D-D3FA19316A03}" sibTransId="{26C2C42C-A843-4DAB-8740-625756CD2FC0}"/>
    <dgm:cxn modelId="{7F4A8DD6-94FE-4D9B-B519-C2476B97C69B}" srcId="{88588AEE-B697-419D-ABA5-59549D2D2225}" destId="{027EBC4C-2FAE-4760-A471-8F37780FBB17}" srcOrd="4" destOrd="0" parTransId="{F55C9176-30FD-458F-83CB-74B4F5BF2315}" sibTransId="{40E1C2E0-895F-49D6-AFE3-CE021B4A4617}"/>
    <dgm:cxn modelId="{E375CD37-EDB8-41D5-B4B0-72217503018B}" type="presOf" srcId="{88588AEE-B697-419D-ABA5-59549D2D2225}" destId="{CC002799-15FD-4DEE-B5F5-F3C621C82FCC}" srcOrd="0" destOrd="0" presId="urn:microsoft.com/office/officeart/2005/8/layout/default"/>
    <dgm:cxn modelId="{F00EDD3C-21DE-45DE-B0B9-448B4A2C34D4}" srcId="{88588AEE-B697-419D-ABA5-59549D2D2225}" destId="{77D97189-9E58-4E7E-8E14-FF15245EEE27}" srcOrd="2" destOrd="0" parTransId="{7B41E585-6E80-44A5-AC1D-1FECBCD2B3B5}" sibTransId="{D257398C-8C26-4549-9484-E4316B2C65A0}"/>
    <dgm:cxn modelId="{7FF014A8-5E52-4175-88EA-DB41FC534090}" srcId="{88588AEE-B697-419D-ABA5-59549D2D2225}" destId="{347FFBFE-7A65-4307-B889-05D11E9F87EB}" srcOrd="10" destOrd="0" parTransId="{FF963715-FF80-4262-A01A-F9421B8A47D7}" sibTransId="{B035AAC5-E282-4F17-B6DC-40426CF923DA}"/>
    <dgm:cxn modelId="{14F91FCB-0B1D-4F29-A782-EC3B5609F584}" type="presOf" srcId="{CEE36085-125F-46D0-AC3A-6813F32D9BDA}" destId="{E2D3423F-B2B5-4903-8580-3B99A1FBF84A}" srcOrd="0" destOrd="0" presId="urn:microsoft.com/office/officeart/2005/8/layout/default"/>
    <dgm:cxn modelId="{FF298238-C051-49EA-96C2-03E085CF0992}" type="presOf" srcId="{D20CC2ED-0425-4FB9-83FC-B7864A827D1F}" destId="{A2B568E8-09DB-488B-896C-1983C1B21597}" srcOrd="0" destOrd="0" presId="urn:microsoft.com/office/officeart/2005/8/layout/default"/>
    <dgm:cxn modelId="{FD9AB22B-6E08-47E6-B97B-4FFF62B5CA61}" type="presOf" srcId="{027EBC4C-2FAE-4760-A471-8F37780FBB17}" destId="{D51DD33B-966E-4FD0-AFDE-B5AED6FBD64D}" srcOrd="0" destOrd="0" presId="urn:microsoft.com/office/officeart/2005/8/layout/default"/>
    <dgm:cxn modelId="{33F4033F-1A4C-481D-B85F-7FAB0C1C4B4B}" type="presOf" srcId="{7C88D1E2-15F6-4A56-ACEC-28FB25844C5D}" destId="{C93B9A16-1D37-43E5-8F2D-740225E020D8}" srcOrd="0" destOrd="0" presId="urn:microsoft.com/office/officeart/2005/8/layout/default"/>
    <dgm:cxn modelId="{9390A570-9319-4A24-94E0-BA484EDFDA28}" srcId="{88588AEE-B697-419D-ABA5-59549D2D2225}" destId="{492BB4E1-85DF-468C-8AB5-D1C17F2E4216}" srcOrd="3" destOrd="0" parTransId="{32ECEEEA-C8F5-46A7-85C1-A6A983C7006C}" sibTransId="{F0452292-4078-48C4-8A4D-FB24287E5DAB}"/>
    <dgm:cxn modelId="{BB961A84-9FDB-4ED4-8A67-74176E2E632E}" type="presOf" srcId="{EC6C8FB9-D1F8-43D8-87B7-ADF09B36E0BF}" destId="{7F722FC7-63DF-4B20-AE4F-516CD1D06CC1}" srcOrd="0" destOrd="0" presId="urn:microsoft.com/office/officeart/2005/8/layout/default"/>
    <dgm:cxn modelId="{75FF5F82-E412-43C6-958F-162787CBB10C}" srcId="{88588AEE-B697-419D-ABA5-59549D2D2225}" destId="{EC6C8FB9-D1F8-43D8-87B7-ADF09B36E0BF}" srcOrd="9" destOrd="0" parTransId="{4CB29BB6-E3DF-4E6A-BB1C-0D847E3FC679}" sibTransId="{5CC946CC-711A-4AC1-9763-0DE5EBE4AA51}"/>
    <dgm:cxn modelId="{F830BFF5-5543-4D15-A8CA-FCFE848EB73D}" srcId="{88588AEE-B697-419D-ABA5-59549D2D2225}" destId="{CEE36085-125F-46D0-AC3A-6813F32D9BDA}" srcOrd="12" destOrd="0" parTransId="{672EC2AA-163E-4D7A-B65A-D476637C5089}" sibTransId="{DB869EEC-1B27-4924-9445-A52969575216}"/>
    <dgm:cxn modelId="{8147CE2C-61BE-4EA9-991C-E2D05F625B88}" srcId="{88588AEE-B697-419D-ABA5-59549D2D2225}" destId="{CCF391ED-8F14-42FD-84EE-036B53D8A0B4}" srcOrd="7" destOrd="0" parTransId="{2FA4F1E0-8B3A-42D2-BFD3-A828712B200E}" sibTransId="{A3F4DBDA-F571-40D5-93B0-C0D7EF74ABA4}"/>
    <dgm:cxn modelId="{0E0742DA-2417-452C-ACCF-CF06D72CFA34}" srcId="{88588AEE-B697-419D-ABA5-59549D2D2225}" destId="{50F3015C-A85B-476A-A272-BD4786C1683A}" srcOrd="1" destOrd="0" parTransId="{D938212B-A6FC-4B2D-8415-91FBEBD0EFFE}" sibTransId="{8EB9D82E-C901-4B27-B8FE-7AAF4D584CB4}"/>
    <dgm:cxn modelId="{59A513BD-9E36-45C2-8302-3057CE00ACF1}" type="presOf" srcId="{77D97189-9E58-4E7E-8E14-FF15245EEE27}" destId="{74A17E7A-16BA-4960-B3DE-33E437E4C3BA}" srcOrd="0" destOrd="0" presId="urn:microsoft.com/office/officeart/2005/8/layout/default"/>
    <dgm:cxn modelId="{6A803153-E672-4A17-B75B-D1FE343FD160}" type="presOf" srcId="{07EDE627-EAF7-4F1A-B290-C595953A6E5B}" destId="{FA7B8EA5-3029-40C0-BB8C-D0BBB20C5F37}" srcOrd="0" destOrd="0" presId="urn:microsoft.com/office/officeart/2005/8/layout/default"/>
    <dgm:cxn modelId="{2149248F-A1CE-463E-96A1-01138A248A89}" type="presOf" srcId="{347FFBFE-7A65-4307-B889-05D11E9F87EB}" destId="{1496FE45-E7F1-4968-9521-273EB7887E9E}" srcOrd="0" destOrd="0" presId="urn:microsoft.com/office/officeart/2005/8/layout/default"/>
    <dgm:cxn modelId="{517FC096-6008-457A-A19E-917D86B4F667}" srcId="{88588AEE-B697-419D-ABA5-59549D2D2225}" destId="{0FE9F2F2-ADF3-4106-943E-7536B4F14ED6}" srcOrd="5" destOrd="0" parTransId="{FF24D22F-EF8F-413E-8568-648D48721979}" sibTransId="{0997CC81-ECD4-47DC-A27F-D84AAC11FE4F}"/>
    <dgm:cxn modelId="{CCB10039-258D-47A9-8E05-1B7BAC2EE985}" srcId="{88588AEE-B697-419D-ABA5-59549D2D2225}" destId="{7C88D1E2-15F6-4A56-ACEC-28FB25844C5D}" srcOrd="6" destOrd="0" parTransId="{1AC52A50-261C-42A2-92C6-BBC4B8ED6642}" sibTransId="{43DA76BE-A9AC-454D-ABA5-92E43B8066EE}"/>
    <dgm:cxn modelId="{4039093B-1860-44E0-BC03-D1F728F15C87}" type="presOf" srcId="{CCF391ED-8F14-42FD-84EE-036B53D8A0B4}" destId="{854BD0FC-CBAC-4A18-B0DF-C274A6536BAE}" srcOrd="0" destOrd="0" presId="urn:microsoft.com/office/officeart/2005/8/layout/default"/>
    <dgm:cxn modelId="{EE25ACBB-05CB-43BB-B480-EA675CEB13DB}" type="presParOf" srcId="{CC002799-15FD-4DEE-B5F5-F3C621C82FCC}" destId="{A2B568E8-09DB-488B-896C-1983C1B21597}" srcOrd="0" destOrd="0" presId="urn:microsoft.com/office/officeart/2005/8/layout/default"/>
    <dgm:cxn modelId="{9E8032CD-8430-4ABB-9895-20AD0206E5FF}" type="presParOf" srcId="{CC002799-15FD-4DEE-B5F5-F3C621C82FCC}" destId="{C8CE51FA-79CE-4E94-88A9-CC687983F0B2}" srcOrd="1" destOrd="0" presId="urn:microsoft.com/office/officeart/2005/8/layout/default"/>
    <dgm:cxn modelId="{E7F62D32-358C-4103-9FDF-2656DDFE48F5}" type="presParOf" srcId="{CC002799-15FD-4DEE-B5F5-F3C621C82FCC}" destId="{EAF97E3A-8E1E-4F28-B717-19CB914D6F2C}" srcOrd="2" destOrd="0" presId="urn:microsoft.com/office/officeart/2005/8/layout/default"/>
    <dgm:cxn modelId="{D4127988-31D1-439E-8292-51C53ABE3D08}" type="presParOf" srcId="{CC002799-15FD-4DEE-B5F5-F3C621C82FCC}" destId="{B98CAFEF-7183-4DD5-B2DA-8E9AA7294B28}" srcOrd="3" destOrd="0" presId="urn:microsoft.com/office/officeart/2005/8/layout/default"/>
    <dgm:cxn modelId="{2A467B2B-CCF9-4C52-8BA9-99BAE949E1E7}" type="presParOf" srcId="{CC002799-15FD-4DEE-B5F5-F3C621C82FCC}" destId="{74A17E7A-16BA-4960-B3DE-33E437E4C3BA}" srcOrd="4" destOrd="0" presId="urn:microsoft.com/office/officeart/2005/8/layout/default"/>
    <dgm:cxn modelId="{820170AF-C41B-4D95-9158-62BC0F516E88}" type="presParOf" srcId="{CC002799-15FD-4DEE-B5F5-F3C621C82FCC}" destId="{2EC901EC-DE4A-464A-9A05-6191FCA0202C}" srcOrd="5" destOrd="0" presId="urn:microsoft.com/office/officeart/2005/8/layout/default"/>
    <dgm:cxn modelId="{6E831982-5F64-4170-8982-6314277FF3C2}" type="presParOf" srcId="{CC002799-15FD-4DEE-B5F5-F3C621C82FCC}" destId="{3CE28D41-B9C7-4232-8C56-9CD145F74333}" srcOrd="6" destOrd="0" presId="urn:microsoft.com/office/officeart/2005/8/layout/default"/>
    <dgm:cxn modelId="{D3FD2F97-2AA7-4EF7-BDA7-7A4B9DF7FA08}" type="presParOf" srcId="{CC002799-15FD-4DEE-B5F5-F3C621C82FCC}" destId="{F1655192-BD1F-45E3-AFDD-705BBE98067E}" srcOrd="7" destOrd="0" presId="urn:microsoft.com/office/officeart/2005/8/layout/default"/>
    <dgm:cxn modelId="{F20FBD13-8F94-4DC3-985F-04E7FB6D6EA3}" type="presParOf" srcId="{CC002799-15FD-4DEE-B5F5-F3C621C82FCC}" destId="{D51DD33B-966E-4FD0-AFDE-B5AED6FBD64D}" srcOrd="8" destOrd="0" presId="urn:microsoft.com/office/officeart/2005/8/layout/default"/>
    <dgm:cxn modelId="{884D5191-9BD7-44FA-850F-344E1B0367ED}" type="presParOf" srcId="{CC002799-15FD-4DEE-B5F5-F3C621C82FCC}" destId="{C2D5AE3F-FB5B-4170-B975-B281CDD343C7}" srcOrd="9" destOrd="0" presId="urn:microsoft.com/office/officeart/2005/8/layout/default"/>
    <dgm:cxn modelId="{042E0553-7126-48EB-B192-802B447E55E0}" type="presParOf" srcId="{CC002799-15FD-4DEE-B5F5-F3C621C82FCC}" destId="{0A04F7CB-967B-4C48-AAEA-3366F0D8585F}" srcOrd="10" destOrd="0" presId="urn:microsoft.com/office/officeart/2005/8/layout/default"/>
    <dgm:cxn modelId="{1D103C68-AE9C-4374-8D2F-9002C591F895}" type="presParOf" srcId="{CC002799-15FD-4DEE-B5F5-F3C621C82FCC}" destId="{B156B025-06E7-44B6-A292-F0E7A166B8A1}" srcOrd="11" destOrd="0" presId="urn:microsoft.com/office/officeart/2005/8/layout/default"/>
    <dgm:cxn modelId="{0421EB51-008B-4DFF-9C5B-1A3B2C895883}" type="presParOf" srcId="{CC002799-15FD-4DEE-B5F5-F3C621C82FCC}" destId="{C93B9A16-1D37-43E5-8F2D-740225E020D8}" srcOrd="12" destOrd="0" presId="urn:microsoft.com/office/officeart/2005/8/layout/default"/>
    <dgm:cxn modelId="{BD949B5F-AA83-4C10-B455-EF2EE0A5BE4C}" type="presParOf" srcId="{CC002799-15FD-4DEE-B5F5-F3C621C82FCC}" destId="{830C5C12-DF32-49A2-BA88-8175FC22DD2A}" srcOrd="13" destOrd="0" presId="urn:microsoft.com/office/officeart/2005/8/layout/default"/>
    <dgm:cxn modelId="{557F1619-1289-4385-8A86-D7D0A0EEA08C}" type="presParOf" srcId="{CC002799-15FD-4DEE-B5F5-F3C621C82FCC}" destId="{854BD0FC-CBAC-4A18-B0DF-C274A6536BAE}" srcOrd="14" destOrd="0" presId="urn:microsoft.com/office/officeart/2005/8/layout/default"/>
    <dgm:cxn modelId="{E6D50D1E-3DD3-4D75-9F8F-E3AB96E0BC0E}" type="presParOf" srcId="{CC002799-15FD-4DEE-B5F5-F3C621C82FCC}" destId="{FB20AD8D-CAC1-44A1-8989-E1A4719C97D1}" srcOrd="15" destOrd="0" presId="urn:microsoft.com/office/officeart/2005/8/layout/default"/>
    <dgm:cxn modelId="{684D2FEA-1DAA-4E2E-8DEF-2158B3D2FB4E}" type="presParOf" srcId="{CC002799-15FD-4DEE-B5F5-F3C621C82FCC}" destId="{FA7B8EA5-3029-40C0-BB8C-D0BBB20C5F37}" srcOrd="16" destOrd="0" presId="urn:microsoft.com/office/officeart/2005/8/layout/default"/>
    <dgm:cxn modelId="{642F263F-F8CC-41DA-B698-B8337C934FF8}" type="presParOf" srcId="{CC002799-15FD-4DEE-B5F5-F3C621C82FCC}" destId="{D00DAC9E-9C12-445E-B0B6-AD6FE02DCA5E}" srcOrd="17" destOrd="0" presId="urn:microsoft.com/office/officeart/2005/8/layout/default"/>
    <dgm:cxn modelId="{B10B00B5-7CAB-47BE-A9BA-C2C9D21095BF}" type="presParOf" srcId="{CC002799-15FD-4DEE-B5F5-F3C621C82FCC}" destId="{7F722FC7-63DF-4B20-AE4F-516CD1D06CC1}" srcOrd="18" destOrd="0" presId="urn:microsoft.com/office/officeart/2005/8/layout/default"/>
    <dgm:cxn modelId="{1B2C35C2-D2E0-4F22-AA38-8424BB7B906D}" type="presParOf" srcId="{CC002799-15FD-4DEE-B5F5-F3C621C82FCC}" destId="{7A5A1E19-AA1E-44C0-8627-EEEB625C15B3}" srcOrd="19" destOrd="0" presId="urn:microsoft.com/office/officeart/2005/8/layout/default"/>
    <dgm:cxn modelId="{9F54C65B-A9D3-4B46-B991-5E9D351CE07B}" type="presParOf" srcId="{CC002799-15FD-4DEE-B5F5-F3C621C82FCC}" destId="{1496FE45-E7F1-4968-9521-273EB7887E9E}" srcOrd="20" destOrd="0" presId="urn:microsoft.com/office/officeart/2005/8/layout/default"/>
    <dgm:cxn modelId="{04A83EFD-6A83-42B3-A355-1B73E48FE687}" type="presParOf" srcId="{CC002799-15FD-4DEE-B5F5-F3C621C82FCC}" destId="{BE7CDD30-0E70-4745-A0C3-F9A8A4C42300}" srcOrd="21" destOrd="0" presId="urn:microsoft.com/office/officeart/2005/8/layout/default"/>
    <dgm:cxn modelId="{5B88CAAD-AD83-45A1-A2AD-7164A54E9571}" type="presParOf" srcId="{CC002799-15FD-4DEE-B5F5-F3C621C82FCC}" destId="{4AD8172F-B585-40C3-8A38-7DE3F6323438}" srcOrd="22" destOrd="0" presId="urn:microsoft.com/office/officeart/2005/8/layout/default"/>
    <dgm:cxn modelId="{32D2ED0F-6356-432B-B884-13E26433BE01}" type="presParOf" srcId="{CC002799-15FD-4DEE-B5F5-F3C621C82FCC}" destId="{96D81AEF-36C2-4D0E-BF9A-82F410D4B824}" srcOrd="23" destOrd="0" presId="urn:microsoft.com/office/officeart/2005/8/layout/default"/>
    <dgm:cxn modelId="{61C44BB3-6633-427A-8F55-8392F1F76FA4}" type="presParOf" srcId="{CC002799-15FD-4DEE-B5F5-F3C621C82FCC}" destId="{E2D3423F-B2B5-4903-8580-3B99A1FBF84A}"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588AEE-B697-419D-ABA5-59549D2D2225}" type="doc">
      <dgm:prSet loTypeId="urn:microsoft.com/office/officeart/2005/8/layout/default" loCatId="list" qsTypeId="urn:microsoft.com/office/officeart/2005/8/quickstyle/3d3" qsCatId="3D" csTypeId="urn:microsoft.com/office/officeart/2005/8/colors/accent4_4" csCatId="accent4" phldr="1"/>
      <dgm:spPr/>
      <dgm:t>
        <a:bodyPr/>
        <a:lstStyle/>
        <a:p>
          <a:endParaRPr lang="fr-CH"/>
        </a:p>
      </dgm:t>
    </dgm:pt>
    <dgm:pt modelId="{0FE9F2F2-ADF3-4106-943E-7536B4F14ED6}">
      <dgm:prSet phldrT="[Text]"/>
      <dgm:spPr/>
      <dgm:t>
        <a:bodyPr/>
        <a:lstStyle/>
        <a:p>
          <a:r>
            <a:rPr lang="en-US" dirty="0" smtClean="0"/>
            <a:t>European Geopolitics (3h)</a:t>
          </a:r>
          <a:endParaRPr lang="fr-CH" dirty="0"/>
        </a:p>
      </dgm:t>
    </dgm:pt>
    <dgm:pt modelId="{FF24D22F-EF8F-413E-8568-648D48721979}" type="parTrans" cxnId="{517FC096-6008-457A-A19E-917D86B4F667}">
      <dgm:prSet/>
      <dgm:spPr/>
      <dgm:t>
        <a:bodyPr/>
        <a:lstStyle/>
        <a:p>
          <a:endParaRPr lang="fr-CH"/>
        </a:p>
      </dgm:t>
    </dgm:pt>
    <dgm:pt modelId="{0997CC81-ECD4-47DC-A27F-D84AAC11FE4F}" type="sibTrans" cxnId="{517FC096-6008-457A-A19E-917D86B4F667}">
      <dgm:prSet/>
      <dgm:spPr/>
      <dgm:t>
        <a:bodyPr/>
        <a:lstStyle/>
        <a:p>
          <a:endParaRPr lang="fr-CH"/>
        </a:p>
      </dgm:t>
    </dgm:pt>
    <dgm:pt modelId="{07EDE627-EAF7-4F1A-B290-C595953A6E5B}">
      <dgm:prSet phldrT="[Text]"/>
      <dgm:spPr/>
      <dgm:t>
        <a:bodyPr/>
        <a:lstStyle/>
        <a:p>
          <a:r>
            <a:rPr lang="en-US" dirty="0" smtClean="0"/>
            <a:t>The partnership between the Brics and the European Union (</a:t>
          </a:r>
          <a:r>
            <a:rPr lang="fr-CH" dirty="0" smtClean="0"/>
            <a:t>3h)</a:t>
          </a:r>
          <a:endParaRPr lang="fr-CH" dirty="0"/>
        </a:p>
      </dgm:t>
    </dgm:pt>
    <dgm:pt modelId="{4365E62A-2513-42AF-976D-D3FA19316A03}" type="parTrans" cxnId="{F24968B0-D740-445F-ADA5-83BDECBBD727}">
      <dgm:prSet/>
      <dgm:spPr/>
      <dgm:t>
        <a:bodyPr/>
        <a:lstStyle/>
        <a:p>
          <a:endParaRPr lang="fr-CH"/>
        </a:p>
      </dgm:t>
    </dgm:pt>
    <dgm:pt modelId="{26C2C42C-A843-4DAB-8740-625756CD2FC0}" type="sibTrans" cxnId="{F24968B0-D740-445F-ADA5-83BDECBBD727}">
      <dgm:prSet/>
      <dgm:spPr/>
      <dgm:t>
        <a:bodyPr/>
        <a:lstStyle/>
        <a:p>
          <a:endParaRPr lang="fr-CH"/>
        </a:p>
      </dgm:t>
    </dgm:pt>
    <dgm:pt modelId="{50F3015C-A85B-476A-A272-BD4786C1683A}">
      <dgm:prSet phldrT="[Text]"/>
      <dgm:spPr/>
      <dgm:t>
        <a:bodyPr/>
        <a:lstStyle/>
        <a:p>
          <a:pPr defTabSz="1600200">
            <a:lnSpc>
              <a:spcPct val="90000"/>
            </a:lnSpc>
            <a:spcBef>
              <a:spcPct val="0"/>
            </a:spcBef>
            <a:spcAft>
              <a:spcPct val="35000"/>
            </a:spcAft>
          </a:pPr>
          <a:r>
            <a:rPr lang="en-US" dirty="0" smtClean="0"/>
            <a:t>Concepts of Globalization, Europeanization and Governance (3h)</a:t>
          </a:r>
          <a:endParaRPr lang="fr-CH" dirty="0"/>
        </a:p>
      </dgm:t>
    </dgm:pt>
    <dgm:pt modelId="{D938212B-A6FC-4B2D-8415-91FBEBD0EFFE}" type="parTrans" cxnId="{0E0742DA-2417-452C-ACCF-CF06D72CFA34}">
      <dgm:prSet/>
      <dgm:spPr/>
      <dgm:t>
        <a:bodyPr/>
        <a:lstStyle/>
        <a:p>
          <a:endParaRPr lang="fr-CH"/>
        </a:p>
      </dgm:t>
    </dgm:pt>
    <dgm:pt modelId="{8EB9D82E-C901-4B27-B8FE-7AAF4D584CB4}" type="sibTrans" cxnId="{0E0742DA-2417-452C-ACCF-CF06D72CFA34}">
      <dgm:prSet/>
      <dgm:spPr/>
      <dgm:t>
        <a:bodyPr/>
        <a:lstStyle/>
        <a:p>
          <a:endParaRPr lang="fr-CH"/>
        </a:p>
      </dgm:t>
    </dgm:pt>
    <dgm:pt modelId="{77D97189-9E58-4E7E-8E14-FF15245EEE27}">
      <dgm:prSet phldrT="[Text]"/>
      <dgm:spPr/>
      <dgm:t>
        <a:bodyPr/>
        <a:lstStyle/>
        <a:p>
          <a:pPr defTabSz="1600200">
            <a:lnSpc>
              <a:spcPct val="90000"/>
            </a:lnSpc>
            <a:spcBef>
              <a:spcPct val="0"/>
            </a:spcBef>
            <a:spcAft>
              <a:spcPct val="35000"/>
            </a:spcAft>
          </a:pPr>
          <a:r>
            <a:rPr lang="en-US" dirty="0" smtClean="0"/>
            <a:t>European Governance and decision making in E.U (3h)</a:t>
          </a:r>
          <a:endParaRPr lang="fr-CH" dirty="0"/>
        </a:p>
      </dgm:t>
    </dgm:pt>
    <dgm:pt modelId="{7B41E585-6E80-44A5-AC1D-1FECBCD2B3B5}" type="parTrans" cxnId="{F00EDD3C-21DE-45DE-B0B9-448B4A2C34D4}">
      <dgm:prSet/>
      <dgm:spPr/>
      <dgm:t>
        <a:bodyPr/>
        <a:lstStyle/>
        <a:p>
          <a:endParaRPr lang="fr-CH"/>
        </a:p>
      </dgm:t>
    </dgm:pt>
    <dgm:pt modelId="{D257398C-8C26-4549-9484-E4316B2C65A0}" type="sibTrans" cxnId="{F00EDD3C-21DE-45DE-B0B9-448B4A2C34D4}">
      <dgm:prSet/>
      <dgm:spPr/>
      <dgm:t>
        <a:bodyPr/>
        <a:lstStyle/>
        <a:p>
          <a:endParaRPr lang="fr-CH"/>
        </a:p>
      </dgm:t>
    </dgm:pt>
    <dgm:pt modelId="{027EBC4C-2FAE-4760-A471-8F37780FBB17}">
      <dgm:prSet phldrT="[Text]"/>
      <dgm:spPr/>
      <dgm:t>
        <a:bodyPr/>
        <a:lstStyle/>
        <a:p>
          <a:r>
            <a:rPr lang="fr-CH" dirty="0" smtClean="0"/>
            <a:t>Theories of International Relations (3h)</a:t>
          </a:r>
          <a:endParaRPr lang="fr-CH" dirty="0"/>
        </a:p>
      </dgm:t>
    </dgm:pt>
    <dgm:pt modelId="{F55C9176-30FD-458F-83CB-74B4F5BF2315}" type="parTrans" cxnId="{7F4A8DD6-94FE-4D9B-B519-C2476B97C69B}">
      <dgm:prSet/>
      <dgm:spPr/>
      <dgm:t>
        <a:bodyPr/>
        <a:lstStyle/>
        <a:p>
          <a:endParaRPr lang="fr-CH"/>
        </a:p>
      </dgm:t>
    </dgm:pt>
    <dgm:pt modelId="{40E1C2E0-895F-49D6-AFE3-CE021B4A4617}" type="sibTrans" cxnId="{7F4A8DD6-94FE-4D9B-B519-C2476B97C69B}">
      <dgm:prSet/>
      <dgm:spPr/>
      <dgm:t>
        <a:bodyPr/>
        <a:lstStyle/>
        <a:p>
          <a:endParaRPr lang="fr-CH"/>
        </a:p>
      </dgm:t>
    </dgm:pt>
    <dgm:pt modelId="{D20CC2ED-0425-4FB9-83FC-B7864A827D1F}">
      <dgm:prSet phldrT="[Text]"/>
      <dgm:spPr/>
      <dgm:t>
        <a:bodyPr/>
        <a:lstStyle/>
        <a:p>
          <a:pPr defTabSz="1600200">
            <a:lnSpc>
              <a:spcPct val="90000"/>
            </a:lnSpc>
            <a:spcBef>
              <a:spcPct val="0"/>
            </a:spcBef>
            <a:spcAft>
              <a:spcPct val="35000"/>
            </a:spcAft>
          </a:pPr>
          <a:r>
            <a:rPr lang="fr-CH" dirty="0" smtClean="0"/>
            <a:t>Fondations of Research in Social Sciences (3h)</a:t>
          </a:r>
          <a:endParaRPr lang="fr-CH" dirty="0"/>
        </a:p>
      </dgm:t>
    </dgm:pt>
    <dgm:pt modelId="{4826B73E-0144-4B9A-B302-B7541F0D61BD}" type="parTrans" cxnId="{6940CB7F-39F7-4E5C-91D4-A279A9563483}">
      <dgm:prSet/>
      <dgm:spPr/>
      <dgm:t>
        <a:bodyPr/>
        <a:lstStyle/>
        <a:p>
          <a:endParaRPr lang="fr-CH"/>
        </a:p>
      </dgm:t>
    </dgm:pt>
    <dgm:pt modelId="{62BB3D2D-E4CF-4F51-80D0-E9D7EAB02DA7}" type="sibTrans" cxnId="{6940CB7F-39F7-4E5C-91D4-A279A9563483}">
      <dgm:prSet/>
      <dgm:spPr/>
      <dgm:t>
        <a:bodyPr/>
        <a:lstStyle/>
        <a:p>
          <a:endParaRPr lang="fr-CH"/>
        </a:p>
      </dgm:t>
    </dgm:pt>
    <dgm:pt modelId="{CCF391ED-8F14-42FD-84EE-036B53D8A0B4}">
      <dgm:prSet phldrT="[Text]"/>
      <dgm:spPr/>
      <dgm:t>
        <a:bodyPr/>
        <a:lstStyle/>
        <a:p>
          <a:r>
            <a:rPr lang="en-US" dirty="0" smtClean="0"/>
            <a:t>The nature of Transatlantic Relations (3h)</a:t>
          </a:r>
          <a:endParaRPr lang="fr-CH" dirty="0"/>
        </a:p>
      </dgm:t>
    </dgm:pt>
    <dgm:pt modelId="{2FA4F1E0-8B3A-42D2-BFD3-A828712B200E}" type="parTrans" cxnId="{8147CE2C-61BE-4EA9-991C-E2D05F625B88}">
      <dgm:prSet/>
      <dgm:spPr/>
      <dgm:t>
        <a:bodyPr/>
        <a:lstStyle/>
        <a:p>
          <a:endParaRPr lang="fr-CH"/>
        </a:p>
      </dgm:t>
    </dgm:pt>
    <dgm:pt modelId="{A3F4DBDA-F571-40D5-93B0-C0D7EF74ABA4}" type="sibTrans" cxnId="{8147CE2C-61BE-4EA9-991C-E2D05F625B88}">
      <dgm:prSet/>
      <dgm:spPr/>
      <dgm:t>
        <a:bodyPr/>
        <a:lstStyle/>
        <a:p>
          <a:endParaRPr lang="fr-CH"/>
        </a:p>
      </dgm:t>
    </dgm:pt>
    <dgm:pt modelId="{CEE36085-125F-46D0-AC3A-6813F32D9BDA}">
      <dgm:prSet phldrT="[Text]"/>
      <dgm:spPr/>
      <dgm:t>
        <a:bodyPr/>
        <a:lstStyle/>
        <a:p>
          <a:r>
            <a:rPr lang="fr-CH" dirty="0" smtClean="0"/>
            <a:t>Practicuum (3h)</a:t>
          </a:r>
          <a:endParaRPr lang="fr-CH" dirty="0"/>
        </a:p>
      </dgm:t>
    </dgm:pt>
    <dgm:pt modelId="{672EC2AA-163E-4D7A-B65A-D476637C5089}" type="parTrans" cxnId="{F830BFF5-5543-4D15-A8CA-FCFE848EB73D}">
      <dgm:prSet/>
      <dgm:spPr/>
      <dgm:t>
        <a:bodyPr/>
        <a:lstStyle/>
        <a:p>
          <a:endParaRPr lang="fr-CH"/>
        </a:p>
      </dgm:t>
    </dgm:pt>
    <dgm:pt modelId="{DB869EEC-1B27-4924-9445-A52969575216}" type="sibTrans" cxnId="{F830BFF5-5543-4D15-A8CA-FCFE848EB73D}">
      <dgm:prSet/>
      <dgm:spPr/>
      <dgm:t>
        <a:bodyPr/>
        <a:lstStyle/>
        <a:p>
          <a:endParaRPr lang="fr-CH"/>
        </a:p>
      </dgm:t>
    </dgm:pt>
    <dgm:pt modelId="{91D5710C-115A-4E08-9174-D03AE297CDAD}">
      <dgm:prSet phldrT="[Text]"/>
      <dgm:spPr/>
      <dgm:t>
        <a:bodyPr/>
        <a:lstStyle/>
        <a:p>
          <a:r>
            <a:rPr lang="fr-CH" dirty="0" smtClean="0"/>
            <a:t>The European Union and the international organizations (UN, IMF, WTO, ILO, etc. (3h)</a:t>
          </a:r>
          <a:endParaRPr lang="fr-CH" dirty="0"/>
        </a:p>
      </dgm:t>
    </dgm:pt>
    <dgm:pt modelId="{A9CD822C-64BD-43C3-8972-4B278F0F1F41}" type="parTrans" cxnId="{8640C998-B605-4DFA-8436-214FBFF3DBEC}">
      <dgm:prSet/>
      <dgm:spPr/>
      <dgm:t>
        <a:bodyPr/>
        <a:lstStyle/>
        <a:p>
          <a:endParaRPr lang="fr-CH"/>
        </a:p>
      </dgm:t>
    </dgm:pt>
    <dgm:pt modelId="{312A9573-CB9A-4389-80AC-72FA34AEA0B6}" type="sibTrans" cxnId="{8640C998-B605-4DFA-8436-214FBFF3DBEC}">
      <dgm:prSet/>
      <dgm:spPr/>
      <dgm:t>
        <a:bodyPr/>
        <a:lstStyle/>
        <a:p>
          <a:endParaRPr lang="fr-CH"/>
        </a:p>
      </dgm:t>
    </dgm:pt>
    <dgm:pt modelId="{347FFBFE-7A65-4307-B889-05D11E9F87EB}">
      <dgm:prSet phldrT="[Text]"/>
      <dgm:spPr/>
      <dgm:t>
        <a:bodyPr/>
        <a:lstStyle/>
        <a:p>
          <a:r>
            <a:rPr lang="fr-CH" dirty="0" smtClean="0"/>
            <a:t>Globalization and its consequences on the European Model (3h)</a:t>
          </a:r>
          <a:endParaRPr lang="fr-CH" dirty="0"/>
        </a:p>
      </dgm:t>
    </dgm:pt>
    <dgm:pt modelId="{FF963715-FF80-4262-A01A-F9421B8A47D7}" type="parTrans" cxnId="{7FF014A8-5E52-4175-88EA-DB41FC534090}">
      <dgm:prSet/>
      <dgm:spPr/>
      <dgm:t>
        <a:bodyPr/>
        <a:lstStyle/>
        <a:p>
          <a:endParaRPr lang="fr-CH"/>
        </a:p>
      </dgm:t>
    </dgm:pt>
    <dgm:pt modelId="{B035AAC5-E282-4F17-B6DC-40426CF923DA}" type="sibTrans" cxnId="{7FF014A8-5E52-4175-88EA-DB41FC534090}">
      <dgm:prSet/>
      <dgm:spPr/>
      <dgm:t>
        <a:bodyPr/>
        <a:lstStyle/>
        <a:p>
          <a:endParaRPr lang="fr-CH"/>
        </a:p>
      </dgm:t>
    </dgm:pt>
    <dgm:pt modelId="{EC6C8FB9-D1F8-43D8-87B7-ADF09B36E0BF}">
      <dgm:prSet phldrT="[Text]"/>
      <dgm:spPr/>
      <dgm:t>
        <a:bodyPr/>
        <a:lstStyle/>
        <a:p>
          <a:r>
            <a:rPr lang="fr-CH" dirty="0" smtClean="0"/>
            <a:t>The Euro-Mediterranean Partnership</a:t>
          </a:r>
          <a:endParaRPr lang="fr-CH" dirty="0"/>
        </a:p>
      </dgm:t>
    </dgm:pt>
    <dgm:pt modelId="{4CB29BB6-E3DF-4E6A-BB1C-0D847E3FC679}" type="parTrans" cxnId="{75FF5F82-E412-43C6-958F-162787CBB10C}">
      <dgm:prSet/>
      <dgm:spPr/>
      <dgm:t>
        <a:bodyPr/>
        <a:lstStyle/>
        <a:p>
          <a:endParaRPr lang="fr-CH"/>
        </a:p>
      </dgm:t>
    </dgm:pt>
    <dgm:pt modelId="{5CC946CC-711A-4AC1-9763-0DE5EBE4AA51}" type="sibTrans" cxnId="{75FF5F82-E412-43C6-958F-162787CBB10C}">
      <dgm:prSet/>
      <dgm:spPr/>
      <dgm:t>
        <a:bodyPr/>
        <a:lstStyle/>
        <a:p>
          <a:endParaRPr lang="fr-CH"/>
        </a:p>
      </dgm:t>
    </dgm:pt>
    <dgm:pt modelId="{C3F5EFB5-34A8-4263-8D6D-435066415DEC}">
      <dgm:prSet phldrT="[Text]"/>
      <dgm:spPr/>
      <dgm:t>
        <a:bodyPr/>
        <a:lstStyle/>
        <a:p>
          <a:r>
            <a:rPr lang="en-US" dirty="0" smtClean="0"/>
            <a:t>European models of international cooperation (3)</a:t>
          </a:r>
          <a:endParaRPr lang="fr-CH" dirty="0"/>
        </a:p>
      </dgm:t>
    </dgm:pt>
    <dgm:pt modelId="{142A6486-1D49-412E-94FE-09A31BDCBAC0}" type="parTrans" cxnId="{758D5EEA-1118-4907-A1D4-F53333CD38F4}">
      <dgm:prSet/>
      <dgm:spPr/>
      <dgm:t>
        <a:bodyPr/>
        <a:lstStyle/>
        <a:p>
          <a:endParaRPr lang="fr-CH"/>
        </a:p>
      </dgm:t>
    </dgm:pt>
    <dgm:pt modelId="{56FF31F6-BA1B-468F-A038-56A96CFD2533}" type="sibTrans" cxnId="{758D5EEA-1118-4907-A1D4-F53333CD38F4}">
      <dgm:prSet/>
      <dgm:spPr/>
      <dgm:t>
        <a:bodyPr/>
        <a:lstStyle/>
        <a:p>
          <a:endParaRPr lang="fr-CH"/>
        </a:p>
      </dgm:t>
    </dgm:pt>
    <dgm:pt modelId="{CC002799-15FD-4DEE-B5F5-F3C621C82FCC}" type="pres">
      <dgm:prSet presAssocID="{88588AEE-B697-419D-ABA5-59549D2D2225}" presName="diagram" presStyleCnt="0">
        <dgm:presLayoutVars>
          <dgm:dir/>
          <dgm:resizeHandles val="exact"/>
        </dgm:presLayoutVars>
      </dgm:prSet>
      <dgm:spPr/>
      <dgm:t>
        <a:bodyPr/>
        <a:lstStyle/>
        <a:p>
          <a:endParaRPr lang="fr-FR"/>
        </a:p>
      </dgm:t>
    </dgm:pt>
    <dgm:pt modelId="{A2B568E8-09DB-488B-896C-1983C1B21597}" type="pres">
      <dgm:prSet presAssocID="{D20CC2ED-0425-4FB9-83FC-B7864A827D1F}" presName="node" presStyleLbl="node1" presStyleIdx="0" presStyleCnt="12">
        <dgm:presLayoutVars>
          <dgm:bulletEnabled val="1"/>
        </dgm:presLayoutVars>
      </dgm:prSet>
      <dgm:spPr/>
      <dgm:t>
        <a:bodyPr/>
        <a:lstStyle/>
        <a:p>
          <a:endParaRPr lang="fr-CH"/>
        </a:p>
      </dgm:t>
    </dgm:pt>
    <dgm:pt modelId="{C8CE51FA-79CE-4E94-88A9-CC687983F0B2}" type="pres">
      <dgm:prSet presAssocID="{62BB3D2D-E4CF-4F51-80D0-E9D7EAB02DA7}" presName="sibTrans" presStyleCnt="0"/>
      <dgm:spPr/>
      <dgm:t>
        <a:bodyPr/>
        <a:lstStyle/>
        <a:p>
          <a:endParaRPr lang="fr-FR"/>
        </a:p>
      </dgm:t>
    </dgm:pt>
    <dgm:pt modelId="{EAF97E3A-8E1E-4F28-B717-19CB914D6F2C}" type="pres">
      <dgm:prSet presAssocID="{50F3015C-A85B-476A-A272-BD4786C1683A}" presName="node" presStyleLbl="node1" presStyleIdx="1" presStyleCnt="12">
        <dgm:presLayoutVars>
          <dgm:bulletEnabled val="1"/>
        </dgm:presLayoutVars>
      </dgm:prSet>
      <dgm:spPr/>
      <dgm:t>
        <a:bodyPr/>
        <a:lstStyle/>
        <a:p>
          <a:endParaRPr lang="fr-CH"/>
        </a:p>
      </dgm:t>
    </dgm:pt>
    <dgm:pt modelId="{B98CAFEF-7183-4DD5-B2DA-8E9AA7294B28}" type="pres">
      <dgm:prSet presAssocID="{8EB9D82E-C901-4B27-B8FE-7AAF4D584CB4}" presName="sibTrans" presStyleCnt="0"/>
      <dgm:spPr/>
      <dgm:t>
        <a:bodyPr/>
        <a:lstStyle/>
        <a:p>
          <a:endParaRPr lang="fr-FR"/>
        </a:p>
      </dgm:t>
    </dgm:pt>
    <dgm:pt modelId="{74A17E7A-16BA-4960-B3DE-33E437E4C3BA}" type="pres">
      <dgm:prSet presAssocID="{77D97189-9E58-4E7E-8E14-FF15245EEE27}" presName="node" presStyleLbl="node1" presStyleIdx="2" presStyleCnt="12">
        <dgm:presLayoutVars>
          <dgm:bulletEnabled val="1"/>
        </dgm:presLayoutVars>
      </dgm:prSet>
      <dgm:spPr/>
      <dgm:t>
        <a:bodyPr/>
        <a:lstStyle/>
        <a:p>
          <a:endParaRPr lang="fr-CH"/>
        </a:p>
      </dgm:t>
    </dgm:pt>
    <dgm:pt modelId="{2EC901EC-DE4A-464A-9A05-6191FCA0202C}" type="pres">
      <dgm:prSet presAssocID="{D257398C-8C26-4549-9484-E4316B2C65A0}" presName="sibTrans" presStyleCnt="0"/>
      <dgm:spPr/>
      <dgm:t>
        <a:bodyPr/>
        <a:lstStyle/>
        <a:p>
          <a:endParaRPr lang="fr-FR"/>
        </a:p>
      </dgm:t>
    </dgm:pt>
    <dgm:pt modelId="{D51DD33B-966E-4FD0-AFDE-B5AED6FBD64D}" type="pres">
      <dgm:prSet presAssocID="{027EBC4C-2FAE-4760-A471-8F37780FBB17}" presName="node" presStyleLbl="node1" presStyleIdx="3" presStyleCnt="12">
        <dgm:presLayoutVars>
          <dgm:bulletEnabled val="1"/>
        </dgm:presLayoutVars>
      </dgm:prSet>
      <dgm:spPr/>
      <dgm:t>
        <a:bodyPr/>
        <a:lstStyle/>
        <a:p>
          <a:endParaRPr lang="fr-CH"/>
        </a:p>
      </dgm:t>
    </dgm:pt>
    <dgm:pt modelId="{C2D5AE3F-FB5B-4170-B975-B281CDD343C7}" type="pres">
      <dgm:prSet presAssocID="{40E1C2E0-895F-49D6-AFE3-CE021B4A4617}" presName="sibTrans" presStyleCnt="0"/>
      <dgm:spPr/>
      <dgm:t>
        <a:bodyPr/>
        <a:lstStyle/>
        <a:p>
          <a:endParaRPr lang="fr-FR"/>
        </a:p>
      </dgm:t>
    </dgm:pt>
    <dgm:pt modelId="{0A04F7CB-967B-4C48-AAEA-3366F0D8585F}" type="pres">
      <dgm:prSet presAssocID="{0FE9F2F2-ADF3-4106-943E-7536B4F14ED6}" presName="node" presStyleLbl="node1" presStyleIdx="4" presStyleCnt="12">
        <dgm:presLayoutVars>
          <dgm:bulletEnabled val="1"/>
        </dgm:presLayoutVars>
      </dgm:prSet>
      <dgm:spPr/>
      <dgm:t>
        <a:bodyPr/>
        <a:lstStyle/>
        <a:p>
          <a:endParaRPr lang="fr-CH"/>
        </a:p>
      </dgm:t>
    </dgm:pt>
    <dgm:pt modelId="{B156B025-06E7-44B6-A292-F0E7A166B8A1}" type="pres">
      <dgm:prSet presAssocID="{0997CC81-ECD4-47DC-A27F-D84AAC11FE4F}" presName="sibTrans" presStyleCnt="0"/>
      <dgm:spPr/>
      <dgm:t>
        <a:bodyPr/>
        <a:lstStyle/>
        <a:p>
          <a:endParaRPr lang="fr-FR"/>
        </a:p>
      </dgm:t>
    </dgm:pt>
    <dgm:pt modelId="{392AF683-6369-4463-A15E-47D1752426F5}" type="pres">
      <dgm:prSet presAssocID="{C3F5EFB5-34A8-4263-8D6D-435066415DEC}" presName="node" presStyleLbl="node1" presStyleIdx="5" presStyleCnt="12">
        <dgm:presLayoutVars>
          <dgm:bulletEnabled val="1"/>
        </dgm:presLayoutVars>
      </dgm:prSet>
      <dgm:spPr/>
      <dgm:t>
        <a:bodyPr/>
        <a:lstStyle/>
        <a:p>
          <a:endParaRPr lang="fr-CH"/>
        </a:p>
      </dgm:t>
    </dgm:pt>
    <dgm:pt modelId="{847B80AF-0428-42F6-8DB6-C4D9B8AB18C3}" type="pres">
      <dgm:prSet presAssocID="{56FF31F6-BA1B-468F-A038-56A96CFD2533}" presName="sibTrans" presStyleCnt="0"/>
      <dgm:spPr/>
      <dgm:t>
        <a:bodyPr/>
        <a:lstStyle/>
        <a:p>
          <a:endParaRPr lang="fr-FR"/>
        </a:p>
      </dgm:t>
    </dgm:pt>
    <dgm:pt modelId="{854BD0FC-CBAC-4A18-B0DF-C274A6536BAE}" type="pres">
      <dgm:prSet presAssocID="{CCF391ED-8F14-42FD-84EE-036B53D8A0B4}" presName="node" presStyleLbl="node1" presStyleIdx="6" presStyleCnt="12">
        <dgm:presLayoutVars>
          <dgm:bulletEnabled val="1"/>
        </dgm:presLayoutVars>
      </dgm:prSet>
      <dgm:spPr/>
      <dgm:t>
        <a:bodyPr/>
        <a:lstStyle/>
        <a:p>
          <a:endParaRPr lang="fr-CH"/>
        </a:p>
      </dgm:t>
    </dgm:pt>
    <dgm:pt modelId="{FB20AD8D-CAC1-44A1-8989-E1A4719C97D1}" type="pres">
      <dgm:prSet presAssocID="{A3F4DBDA-F571-40D5-93B0-C0D7EF74ABA4}" presName="sibTrans" presStyleCnt="0"/>
      <dgm:spPr/>
      <dgm:t>
        <a:bodyPr/>
        <a:lstStyle/>
        <a:p>
          <a:endParaRPr lang="fr-FR"/>
        </a:p>
      </dgm:t>
    </dgm:pt>
    <dgm:pt modelId="{FA7B8EA5-3029-40C0-BB8C-D0BBB20C5F37}" type="pres">
      <dgm:prSet presAssocID="{07EDE627-EAF7-4F1A-B290-C595953A6E5B}" presName="node" presStyleLbl="node1" presStyleIdx="7" presStyleCnt="12">
        <dgm:presLayoutVars>
          <dgm:bulletEnabled val="1"/>
        </dgm:presLayoutVars>
      </dgm:prSet>
      <dgm:spPr/>
      <dgm:t>
        <a:bodyPr/>
        <a:lstStyle/>
        <a:p>
          <a:endParaRPr lang="fr-CH"/>
        </a:p>
      </dgm:t>
    </dgm:pt>
    <dgm:pt modelId="{D00DAC9E-9C12-445E-B0B6-AD6FE02DCA5E}" type="pres">
      <dgm:prSet presAssocID="{26C2C42C-A843-4DAB-8740-625756CD2FC0}" presName="sibTrans" presStyleCnt="0"/>
      <dgm:spPr/>
      <dgm:t>
        <a:bodyPr/>
        <a:lstStyle/>
        <a:p>
          <a:endParaRPr lang="fr-FR"/>
        </a:p>
      </dgm:t>
    </dgm:pt>
    <dgm:pt modelId="{7F722FC7-63DF-4B20-AE4F-516CD1D06CC1}" type="pres">
      <dgm:prSet presAssocID="{EC6C8FB9-D1F8-43D8-87B7-ADF09B36E0BF}" presName="node" presStyleLbl="node1" presStyleIdx="8" presStyleCnt="12" custLinFactNeighborX="-984" custLinFactNeighborY="1640">
        <dgm:presLayoutVars>
          <dgm:bulletEnabled val="1"/>
        </dgm:presLayoutVars>
      </dgm:prSet>
      <dgm:spPr/>
      <dgm:t>
        <a:bodyPr/>
        <a:lstStyle/>
        <a:p>
          <a:endParaRPr lang="fr-CH"/>
        </a:p>
      </dgm:t>
    </dgm:pt>
    <dgm:pt modelId="{7A5A1E19-AA1E-44C0-8627-EEEB625C15B3}" type="pres">
      <dgm:prSet presAssocID="{5CC946CC-711A-4AC1-9763-0DE5EBE4AA51}" presName="sibTrans" presStyleCnt="0"/>
      <dgm:spPr/>
      <dgm:t>
        <a:bodyPr/>
        <a:lstStyle/>
        <a:p>
          <a:endParaRPr lang="fr-FR"/>
        </a:p>
      </dgm:t>
    </dgm:pt>
    <dgm:pt modelId="{1496FE45-E7F1-4968-9521-273EB7887E9E}" type="pres">
      <dgm:prSet presAssocID="{347FFBFE-7A65-4307-B889-05D11E9F87EB}" presName="node" presStyleLbl="node1" presStyleIdx="9" presStyleCnt="12">
        <dgm:presLayoutVars>
          <dgm:bulletEnabled val="1"/>
        </dgm:presLayoutVars>
      </dgm:prSet>
      <dgm:spPr/>
      <dgm:t>
        <a:bodyPr/>
        <a:lstStyle/>
        <a:p>
          <a:endParaRPr lang="fr-CH"/>
        </a:p>
      </dgm:t>
    </dgm:pt>
    <dgm:pt modelId="{BE7CDD30-0E70-4745-A0C3-F9A8A4C42300}" type="pres">
      <dgm:prSet presAssocID="{B035AAC5-E282-4F17-B6DC-40426CF923DA}" presName="sibTrans" presStyleCnt="0"/>
      <dgm:spPr/>
      <dgm:t>
        <a:bodyPr/>
        <a:lstStyle/>
        <a:p>
          <a:endParaRPr lang="fr-FR"/>
        </a:p>
      </dgm:t>
    </dgm:pt>
    <dgm:pt modelId="{4AD8172F-B585-40C3-8A38-7DE3F6323438}" type="pres">
      <dgm:prSet presAssocID="{91D5710C-115A-4E08-9174-D03AE297CDAD}" presName="node" presStyleLbl="node1" presStyleIdx="10" presStyleCnt="12">
        <dgm:presLayoutVars>
          <dgm:bulletEnabled val="1"/>
        </dgm:presLayoutVars>
      </dgm:prSet>
      <dgm:spPr/>
      <dgm:t>
        <a:bodyPr/>
        <a:lstStyle/>
        <a:p>
          <a:endParaRPr lang="fr-CH"/>
        </a:p>
      </dgm:t>
    </dgm:pt>
    <dgm:pt modelId="{96D81AEF-36C2-4D0E-BF9A-82F410D4B824}" type="pres">
      <dgm:prSet presAssocID="{312A9573-CB9A-4389-80AC-72FA34AEA0B6}" presName="sibTrans" presStyleCnt="0"/>
      <dgm:spPr/>
      <dgm:t>
        <a:bodyPr/>
        <a:lstStyle/>
        <a:p>
          <a:endParaRPr lang="fr-FR"/>
        </a:p>
      </dgm:t>
    </dgm:pt>
    <dgm:pt modelId="{E2D3423F-B2B5-4903-8580-3B99A1FBF84A}" type="pres">
      <dgm:prSet presAssocID="{CEE36085-125F-46D0-AC3A-6813F32D9BDA}" presName="node" presStyleLbl="node1" presStyleIdx="11" presStyleCnt="12">
        <dgm:presLayoutVars>
          <dgm:bulletEnabled val="1"/>
        </dgm:presLayoutVars>
      </dgm:prSet>
      <dgm:spPr/>
      <dgm:t>
        <a:bodyPr/>
        <a:lstStyle/>
        <a:p>
          <a:endParaRPr lang="fr-CH"/>
        </a:p>
      </dgm:t>
    </dgm:pt>
  </dgm:ptLst>
  <dgm:cxnLst>
    <dgm:cxn modelId="{8640C998-B605-4DFA-8436-214FBFF3DBEC}" srcId="{88588AEE-B697-419D-ABA5-59549D2D2225}" destId="{91D5710C-115A-4E08-9174-D03AE297CDAD}" srcOrd="10" destOrd="0" parTransId="{A9CD822C-64BD-43C3-8972-4B278F0F1F41}" sibTransId="{312A9573-CB9A-4389-80AC-72FA34AEA0B6}"/>
    <dgm:cxn modelId="{6358F9C3-5CDC-4795-A269-A29A3840E774}" type="presOf" srcId="{347FFBFE-7A65-4307-B889-05D11E9F87EB}" destId="{1496FE45-E7F1-4968-9521-273EB7887E9E}" srcOrd="0" destOrd="0" presId="urn:microsoft.com/office/officeart/2005/8/layout/default"/>
    <dgm:cxn modelId="{C9F44803-B50F-4849-BDBA-E0372EFEBB24}" type="presOf" srcId="{CCF391ED-8F14-42FD-84EE-036B53D8A0B4}" destId="{854BD0FC-CBAC-4A18-B0DF-C274A6536BAE}" srcOrd="0" destOrd="0" presId="urn:microsoft.com/office/officeart/2005/8/layout/default"/>
    <dgm:cxn modelId="{91901926-0F3E-4DAC-9D1F-AA017225B002}" type="presOf" srcId="{CEE36085-125F-46D0-AC3A-6813F32D9BDA}" destId="{E2D3423F-B2B5-4903-8580-3B99A1FBF84A}" srcOrd="0" destOrd="0" presId="urn:microsoft.com/office/officeart/2005/8/layout/default"/>
    <dgm:cxn modelId="{6940CB7F-39F7-4E5C-91D4-A279A9563483}" srcId="{88588AEE-B697-419D-ABA5-59549D2D2225}" destId="{D20CC2ED-0425-4FB9-83FC-B7864A827D1F}" srcOrd="0" destOrd="0" parTransId="{4826B73E-0144-4B9A-B302-B7541F0D61BD}" sibTransId="{62BB3D2D-E4CF-4F51-80D0-E9D7EAB02DA7}"/>
    <dgm:cxn modelId="{F24968B0-D740-445F-ADA5-83BDECBBD727}" srcId="{88588AEE-B697-419D-ABA5-59549D2D2225}" destId="{07EDE627-EAF7-4F1A-B290-C595953A6E5B}" srcOrd="7" destOrd="0" parTransId="{4365E62A-2513-42AF-976D-D3FA19316A03}" sibTransId="{26C2C42C-A843-4DAB-8740-625756CD2FC0}"/>
    <dgm:cxn modelId="{BC470079-C82F-4170-AA77-6142B84FF037}" type="presOf" srcId="{0FE9F2F2-ADF3-4106-943E-7536B4F14ED6}" destId="{0A04F7CB-967B-4C48-AAEA-3366F0D8585F}" srcOrd="0" destOrd="0" presId="urn:microsoft.com/office/officeart/2005/8/layout/default"/>
    <dgm:cxn modelId="{7F4A8DD6-94FE-4D9B-B519-C2476B97C69B}" srcId="{88588AEE-B697-419D-ABA5-59549D2D2225}" destId="{027EBC4C-2FAE-4760-A471-8F37780FBB17}" srcOrd="3" destOrd="0" parTransId="{F55C9176-30FD-458F-83CB-74B4F5BF2315}" sibTransId="{40E1C2E0-895F-49D6-AFE3-CE021B4A4617}"/>
    <dgm:cxn modelId="{F00EDD3C-21DE-45DE-B0B9-448B4A2C34D4}" srcId="{88588AEE-B697-419D-ABA5-59549D2D2225}" destId="{77D97189-9E58-4E7E-8E14-FF15245EEE27}" srcOrd="2" destOrd="0" parTransId="{7B41E585-6E80-44A5-AC1D-1FECBCD2B3B5}" sibTransId="{D257398C-8C26-4549-9484-E4316B2C65A0}"/>
    <dgm:cxn modelId="{7FF014A8-5E52-4175-88EA-DB41FC534090}" srcId="{88588AEE-B697-419D-ABA5-59549D2D2225}" destId="{347FFBFE-7A65-4307-B889-05D11E9F87EB}" srcOrd="9" destOrd="0" parTransId="{FF963715-FF80-4262-A01A-F9421B8A47D7}" sibTransId="{B035AAC5-E282-4F17-B6DC-40426CF923DA}"/>
    <dgm:cxn modelId="{2ABC57B1-5F58-4C6D-9E44-7E99185DCD7A}" type="presOf" srcId="{EC6C8FB9-D1F8-43D8-87B7-ADF09B36E0BF}" destId="{7F722FC7-63DF-4B20-AE4F-516CD1D06CC1}" srcOrd="0" destOrd="0" presId="urn:microsoft.com/office/officeart/2005/8/layout/default"/>
    <dgm:cxn modelId="{73B5CC17-7873-4045-9C6E-1FAA022A5701}" type="presOf" srcId="{027EBC4C-2FAE-4760-A471-8F37780FBB17}" destId="{D51DD33B-966E-4FD0-AFDE-B5AED6FBD64D}" srcOrd="0" destOrd="0" presId="urn:microsoft.com/office/officeart/2005/8/layout/default"/>
    <dgm:cxn modelId="{FB1041AA-5CEE-4047-816F-93DF6FEC9BB0}" type="presOf" srcId="{D20CC2ED-0425-4FB9-83FC-B7864A827D1F}" destId="{A2B568E8-09DB-488B-896C-1983C1B21597}" srcOrd="0" destOrd="0" presId="urn:microsoft.com/office/officeart/2005/8/layout/default"/>
    <dgm:cxn modelId="{6BDDBE79-0664-4850-BAB6-4279A7B081CD}" type="presOf" srcId="{07EDE627-EAF7-4F1A-B290-C595953A6E5B}" destId="{FA7B8EA5-3029-40C0-BB8C-D0BBB20C5F37}" srcOrd="0" destOrd="0" presId="urn:microsoft.com/office/officeart/2005/8/layout/default"/>
    <dgm:cxn modelId="{D031FDA5-D2EB-4B88-A10F-1573A7EFAB75}" type="presOf" srcId="{50F3015C-A85B-476A-A272-BD4786C1683A}" destId="{EAF97E3A-8E1E-4F28-B717-19CB914D6F2C}" srcOrd="0" destOrd="0" presId="urn:microsoft.com/office/officeart/2005/8/layout/default"/>
    <dgm:cxn modelId="{C5E992B0-1CCB-4DB1-BC44-2DA61E634BF6}" type="presOf" srcId="{77D97189-9E58-4E7E-8E14-FF15245EEE27}" destId="{74A17E7A-16BA-4960-B3DE-33E437E4C3BA}" srcOrd="0" destOrd="0" presId="urn:microsoft.com/office/officeart/2005/8/layout/default"/>
    <dgm:cxn modelId="{F2F8DDBF-4DDC-4756-ADE3-3DFE0D2034B9}" type="presOf" srcId="{88588AEE-B697-419D-ABA5-59549D2D2225}" destId="{CC002799-15FD-4DEE-B5F5-F3C621C82FCC}" srcOrd="0" destOrd="0" presId="urn:microsoft.com/office/officeart/2005/8/layout/default"/>
    <dgm:cxn modelId="{75FF5F82-E412-43C6-958F-162787CBB10C}" srcId="{88588AEE-B697-419D-ABA5-59549D2D2225}" destId="{EC6C8FB9-D1F8-43D8-87B7-ADF09B36E0BF}" srcOrd="8" destOrd="0" parTransId="{4CB29BB6-E3DF-4E6A-BB1C-0D847E3FC679}" sibTransId="{5CC946CC-711A-4AC1-9763-0DE5EBE4AA51}"/>
    <dgm:cxn modelId="{9265CA84-B01C-4906-8382-687038B8DDEC}" type="presOf" srcId="{91D5710C-115A-4E08-9174-D03AE297CDAD}" destId="{4AD8172F-B585-40C3-8A38-7DE3F6323438}" srcOrd="0" destOrd="0" presId="urn:microsoft.com/office/officeart/2005/8/layout/default"/>
    <dgm:cxn modelId="{F830BFF5-5543-4D15-A8CA-FCFE848EB73D}" srcId="{88588AEE-B697-419D-ABA5-59549D2D2225}" destId="{CEE36085-125F-46D0-AC3A-6813F32D9BDA}" srcOrd="11" destOrd="0" parTransId="{672EC2AA-163E-4D7A-B65A-D476637C5089}" sibTransId="{DB869EEC-1B27-4924-9445-A52969575216}"/>
    <dgm:cxn modelId="{8147CE2C-61BE-4EA9-991C-E2D05F625B88}" srcId="{88588AEE-B697-419D-ABA5-59549D2D2225}" destId="{CCF391ED-8F14-42FD-84EE-036B53D8A0B4}" srcOrd="6" destOrd="0" parTransId="{2FA4F1E0-8B3A-42D2-BFD3-A828712B200E}" sibTransId="{A3F4DBDA-F571-40D5-93B0-C0D7EF74ABA4}"/>
    <dgm:cxn modelId="{758D5EEA-1118-4907-A1D4-F53333CD38F4}" srcId="{88588AEE-B697-419D-ABA5-59549D2D2225}" destId="{C3F5EFB5-34A8-4263-8D6D-435066415DEC}" srcOrd="5" destOrd="0" parTransId="{142A6486-1D49-412E-94FE-09A31BDCBAC0}" sibTransId="{56FF31F6-BA1B-468F-A038-56A96CFD2533}"/>
    <dgm:cxn modelId="{0E0742DA-2417-452C-ACCF-CF06D72CFA34}" srcId="{88588AEE-B697-419D-ABA5-59549D2D2225}" destId="{50F3015C-A85B-476A-A272-BD4786C1683A}" srcOrd="1" destOrd="0" parTransId="{D938212B-A6FC-4B2D-8415-91FBEBD0EFFE}" sibTransId="{8EB9D82E-C901-4B27-B8FE-7AAF4D584CB4}"/>
    <dgm:cxn modelId="{46DF7F60-2667-49B0-97B2-15DC72BE3823}" type="presOf" srcId="{C3F5EFB5-34A8-4263-8D6D-435066415DEC}" destId="{392AF683-6369-4463-A15E-47D1752426F5}" srcOrd="0" destOrd="0" presId="urn:microsoft.com/office/officeart/2005/8/layout/default"/>
    <dgm:cxn modelId="{517FC096-6008-457A-A19E-917D86B4F667}" srcId="{88588AEE-B697-419D-ABA5-59549D2D2225}" destId="{0FE9F2F2-ADF3-4106-943E-7536B4F14ED6}" srcOrd="4" destOrd="0" parTransId="{FF24D22F-EF8F-413E-8568-648D48721979}" sibTransId="{0997CC81-ECD4-47DC-A27F-D84AAC11FE4F}"/>
    <dgm:cxn modelId="{9D344EC8-5AA8-4BFE-9291-C50AA6EF5738}" type="presParOf" srcId="{CC002799-15FD-4DEE-B5F5-F3C621C82FCC}" destId="{A2B568E8-09DB-488B-896C-1983C1B21597}" srcOrd="0" destOrd="0" presId="urn:microsoft.com/office/officeart/2005/8/layout/default"/>
    <dgm:cxn modelId="{B60AF459-FBB6-4988-8632-6D531545DE72}" type="presParOf" srcId="{CC002799-15FD-4DEE-B5F5-F3C621C82FCC}" destId="{C8CE51FA-79CE-4E94-88A9-CC687983F0B2}" srcOrd="1" destOrd="0" presId="urn:microsoft.com/office/officeart/2005/8/layout/default"/>
    <dgm:cxn modelId="{7F92B7C8-B695-40B1-864B-204586D16D56}" type="presParOf" srcId="{CC002799-15FD-4DEE-B5F5-F3C621C82FCC}" destId="{EAF97E3A-8E1E-4F28-B717-19CB914D6F2C}" srcOrd="2" destOrd="0" presId="urn:microsoft.com/office/officeart/2005/8/layout/default"/>
    <dgm:cxn modelId="{24F30CE6-2097-4034-9719-0218C109F784}" type="presParOf" srcId="{CC002799-15FD-4DEE-B5F5-F3C621C82FCC}" destId="{B98CAFEF-7183-4DD5-B2DA-8E9AA7294B28}" srcOrd="3" destOrd="0" presId="urn:microsoft.com/office/officeart/2005/8/layout/default"/>
    <dgm:cxn modelId="{CA64D9FB-F557-4E30-BDEF-EC96668453E6}" type="presParOf" srcId="{CC002799-15FD-4DEE-B5F5-F3C621C82FCC}" destId="{74A17E7A-16BA-4960-B3DE-33E437E4C3BA}" srcOrd="4" destOrd="0" presId="urn:microsoft.com/office/officeart/2005/8/layout/default"/>
    <dgm:cxn modelId="{43EAD1FB-BE06-4BE5-8E74-A3133C70C2EA}" type="presParOf" srcId="{CC002799-15FD-4DEE-B5F5-F3C621C82FCC}" destId="{2EC901EC-DE4A-464A-9A05-6191FCA0202C}" srcOrd="5" destOrd="0" presId="urn:microsoft.com/office/officeart/2005/8/layout/default"/>
    <dgm:cxn modelId="{DA8C2296-984F-43E3-A7A4-F628FDC1DAAD}" type="presParOf" srcId="{CC002799-15FD-4DEE-B5F5-F3C621C82FCC}" destId="{D51DD33B-966E-4FD0-AFDE-B5AED6FBD64D}" srcOrd="6" destOrd="0" presId="urn:microsoft.com/office/officeart/2005/8/layout/default"/>
    <dgm:cxn modelId="{565BFEA8-74AC-43ED-B0BE-35BFFE735CF8}" type="presParOf" srcId="{CC002799-15FD-4DEE-B5F5-F3C621C82FCC}" destId="{C2D5AE3F-FB5B-4170-B975-B281CDD343C7}" srcOrd="7" destOrd="0" presId="urn:microsoft.com/office/officeart/2005/8/layout/default"/>
    <dgm:cxn modelId="{1F4924AB-335B-4D85-8D73-B04171007C89}" type="presParOf" srcId="{CC002799-15FD-4DEE-B5F5-F3C621C82FCC}" destId="{0A04F7CB-967B-4C48-AAEA-3366F0D8585F}" srcOrd="8" destOrd="0" presId="urn:microsoft.com/office/officeart/2005/8/layout/default"/>
    <dgm:cxn modelId="{A3EE820B-03A3-4947-857B-1C70C0DF744F}" type="presParOf" srcId="{CC002799-15FD-4DEE-B5F5-F3C621C82FCC}" destId="{B156B025-06E7-44B6-A292-F0E7A166B8A1}" srcOrd="9" destOrd="0" presId="urn:microsoft.com/office/officeart/2005/8/layout/default"/>
    <dgm:cxn modelId="{2F0E209C-477E-4F7C-BBA9-C96FE18453A5}" type="presParOf" srcId="{CC002799-15FD-4DEE-B5F5-F3C621C82FCC}" destId="{392AF683-6369-4463-A15E-47D1752426F5}" srcOrd="10" destOrd="0" presId="urn:microsoft.com/office/officeart/2005/8/layout/default"/>
    <dgm:cxn modelId="{0016CA36-856A-498D-9ADC-40495D613453}" type="presParOf" srcId="{CC002799-15FD-4DEE-B5F5-F3C621C82FCC}" destId="{847B80AF-0428-42F6-8DB6-C4D9B8AB18C3}" srcOrd="11" destOrd="0" presId="urn:microsoft.com/office/officeart/2005/8/layout/default"/>
    <dgm:cxn modelId="{74D656D0-C29C-45C6-8463-D2C20602D9DE}" type="presParOf" srcId="{CC002799-15FD-4DEE-B5F5-F3C621C82FCC}" destId="{854BD0FC-CBAC-4A18-B0DF-C274A6536BAE}" srcOrd="12" destOrd="0" presId="urn:microsoft.com/office/officeart/2005/8/layout/default"/>
    <dgm:cxn modelId="{9091AC78-CDC2-47DF-99A5-3AF799A530DC}" type="presParOf" srcId="{CC002799-15FD-4DEE-B5F5-F3C621C82FCC}" destId="{FB20AD8D-CAC1-44A1-8989-E1A4719C97D1}" srcOrd="13" destOrd="0" presId="urn:microsoft.com/office/officeart/2005/8/layout/default"/>
    <dgm:cxn modelId="{2DB7DD27-AEE6-4BF6-8C14-7A3C09F82E96}" type="presParOf" srcId="{CC002799-15FD-4DEE-B5F5-F3C621C82FCC}" destId="{FA7B8EA5-3029-40C0-BB8C-D0BBB20C5F37}" srcOrd="14" destOrd="0" presId="urn:microsoft.com/office/officeart/2005/8/layout/default"/>
    <dgm:cxn modelId="{7F90B863-D084-4449-A31E-613B97C43E56}" type="presParOf" srcId="{CC002799-15FD-4DEE-B5F5-F3C621C82FCC}" destId="{D00DAC9E-9C12-445E-B0B6-AD6FE02DCA5E}" srcOrd="15" destOrd="0" presId="urn:microsoft.com/office/officeart/2005/8/layout/default"/>
    <dgm:cxn modelId="{2D47BEAF-761A-4EAA-A4A2-B5BF887237D2}" type="presParOf" srcId="{CC002799-15FD-4DEE-B5F5-F3C621C82FCC}" destId="{7F722FC7-63DF-4B20-AE4F-516CD1D06CC1}" srcOrd="16" destOrd="0" presId="urn:microsoft.com/office/officeart/2005/8/layout/default"/>
    <dgm:cxn modelId="{A63A00A3-7E91-45CA-9C12-0B81A706726B}" type="presParOf" srcId="{CC002799-15FD-4DEE-B5F5-F3C621C82FCC}" destId="{7A5A1E19-AA1E-44C0-8627-EEEB625C15B3}" srcOrd="17" destOrd="0" presId="urn:microsoft.com/office/officeart/2005/8/layout/default"/>
    <dgm:cxn modelId="{26AB8C93-0E77-4650-B8E4-1B9ACA549AFD}" type="presParOf" srcId="{CC002799-15FD-4DEE-B5F5-F3C621C82FCC}" destId="{1496FE45-E7F1-4968-9521-273EB7887E9E}" srcOrd="18" destOrd="0" presId="urn:microsoft.com/office/officeart/2005/8/layout/default"/>
    <dgm:cxn modelId="{7F1D7A27-BFE8-4765-9FF8-D38A8C76F9E8}" type="presParOf" srcId="{CC002799-15FD-4DEE-B5F5-F3C621C82FCC}" destId="{BE7CDD30-0E70-4745-A0C3-F9A8A4C42300}" srcOrd="19" destOrd="0" presId="urn:microsoft.com/office/officeart/2005/8/layout/default"/>
    <dgm:cxn modelId="{5F44C3EE-FEFA-43E6-8A96-D72144D92DC8}" type="presParOf" srcId="{CC002799-15FD-4DEE-B5F5-F3C621C82FCC}" destId="{4AD8172F-B585-40C3-8A38-7DE3F6323438}" srcOrd="20" destOrd="0" presId="urn:microsoft.com/office/officeart/2005/8/layout/default"/>
    <dgm:cxn modelId="{CF2F4FAF-CAFE-4896-B2BF-554AB0F068C8}" type="presParOf" srcId="{CC002799-15FD-4DEE-B5F5-F3C621C82FCC}" destId="{96D81AEF-36C2-4D0E-BF9A-82F410D4B824}" srcOrd="21" destOrd="0" presId="urn:microsoft.com/office/officeart/2005/8/layout/default"/>
    <dgm:cxn modelId="{D118F819-A4AF-4712-B8F2-6F7F2F7F6C40}" type="presParOf" srcId="{CC002799-15FD-4DEE-B5F5-F3C621C82FCC}" destId="{E2D3423F-B2B5-4903-8580-3B99A1FBF84A}"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9E7F4-DC20-4964-A9F1-582CE4EAE743}">
      <dsp:nvSpPr>
        <dsp:cNvPr id="0" name=""/>
        <dsp:cNvSpPr/>
      </dsp:nvSpPr>
      <dsp:spPr>
        <a:xfrm>
          <a:off x="4640945" y="2861983"/>
          <a:ext cx="155960" cy="15596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0375F-D220-4768-B1F3-7A3BCA199D56}">
      <dsp:nvSpPr>
        <dsp:cNvPr id="0" name=""/>
        <dsp:cNvSpPr/>
      </dsp:nvSpPr>
      <dsp:spPr>
        <a:xfrm>
          <a:off x="4504324" y="3080926"/>
          <a:ext cx="155960" cy="15596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B94B5-62C5-4CC1-BD00-774493EADFF0}">
      <dsp:nvSpPr>
        <dsp:cNvPr id="0" name=""/>
        <dsp:cNvSpPr/>
      </dsp:nvSpPr>
      <dsp:spPr>
        <a:xfrm>
          <a:off x="4341502" y="3270483"/>
          <a:ext cx="155960" cy="15596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0B219-0D74-4AD2-AD70-3D8914CA403A}">
      <dsp:nvSpPr>
        <dsp:cNvPr id="0" name=""/>
        <dsp:cNvSpPr/>
      </dsp:nvSpPr>
      <dsp:spPr>
        <a:xfrm>
          <a:off x="4536140" y="658486"/>
          <a:ext cx="155960" cy="15596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642161-A252-4B93-8EE3-D7F130A43172}">
      <dsp:nvSpPr>
        <dsp:cNvPr id="0" name=""/>
        <dsp:cNvSpPr/>
      </dsp:nvSpPr>
      <dsp:spPr>
        <a:xfrm>
          <a:off x="4744503" y="534322"/>
          <a:ext cx="155960" cy="15596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1D7E5-AF86-4878-A0D4-90792620DEEC}">
      <dsp:nvSpPr>
        <dsp:cNvPr id="0" name=""/>
        <dsp:cNvSpPr/>
      </dsp:nvSpPr>
      <dsp:spPr>
        <a:xfrm>
          <a:off x="4952242" y="410158"/>
          <a:ext cx="155960" cy="15596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DC015-B277-4633-95D8-24E36FFA5174}">
      <dsp:nvSpPr>
        <dsp:cNvPr id="0" name=""/>
        <dsp:cNvSpPr/>
      </dsp:nvSpPr>
      <dsp:spPr>
        <a:xfrm>
          <a:off x="5159981" y="534322"/>
          <a:ext cx="155960" cy="15596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A2382D-8F0D-435B-9188-BCE48C5E9E9F}">
      <dsp:nvSpPr>
        <dsp:cNvPr id="0" name=""/>
        <dsp:cNvSpPr/>
      </dsp:nvSpPr>
      <dsp:spPr>
        <a:xfrm>
          <a:off x="5368344" y="658486"/>
          <a:ext cx="155960" cy="15596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A2534-CAC4-4899-A021-26B096B3B9AE}">
      <dsp:nvSpPr>
        <dsp:cNvPr id="0" name=""/>
        <dsp:cNvSpPr/>
      </dsp:nvSpPr>
      <dsp:spPr>
        <a:xfrm>
          <a:off x="4952242" y="672144"/>
          <a:ext cx="155960" cy="15596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F7BA1-7881-4DBB-90DB-3A1E3745C38F}">
      <dsp:nvSpPr>
        <dsp:cNvPr id="0" name=""/>
        <dsp:cNvSpPr/>
      </dsp:nvSpPr>
      <dsp:spPr>
        <a:xfrm>
          <a:off x="4952242" y="934130"/>
          <a:ext cx="155960" cy="15596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A5613-3D33-4BAF-9506-4CE164EB4D76}">
      <dsp:nvSpPr>
        <dsp:cNvPr id="0" name=""/>
        <dsp:cNvSpPr/>
      </dsp:nvSpPr>
      <dsp:spPr>
        <a:xfrm>
          <a:off x="3683349" y="3840152"/>
          <a:ext cx="3363752" cy="9022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994" tIns="83820" rIns="83820" bIns="83820" numCol="1" spcCol="1270" anchor="ctr" anchorCtr="0">
          <a:noAutofit/>
        </a:bodyPr>
        <a:lstStyle/>
        <a:p>
          <a:pPr lvl="0" algn="l" defTabSz="977900">
            <a:lnSpc>
              <a:spcPct val="90000"/>
            </a:lnSpc>
            <a:spcBef>
              <a:spcPct val="0"/>
            </a:spcBef>
            <a:spcAft>
              <a:spcPct val="35000"/>
            </a:spcAft>
          </a:pPr>
          <a:r>
            <a:rPr lang="fr-LU" sz="2200" kern="1200" dirty="0" err="1" smtClean="0"/>
            <a:t>European</a:t>
          </a:r>
          <a:r>
            <a:rPr lang="fr-LU" sz="2200" kern="1200" dirty="0" smtClean="0"/>
            <a:t> Doctoral </a:t>
          </a:r>
          <a:r>
            <a:rPr lang="fr-LU" sz="2200" kern="1200" dirty="0" err="1" smtClean="0"/>
            <a:t>School</a:t>
          </a:r>
          <a:endParaRPr lang="fr-FR" sz="2200" kern="1200" dirty="0"/>
        </a:p>
      </dsp:txBody>
      <dsp:txXfrm>
        <a:off x="3727394" y="3884197"/>
        <a:ext cx="3275662" cy="814168"/>
      </dsp:txXfrm>
    </dsp:sp>
    <dsp:sp modelId="{7385CBB0-2D71-433C-BB04-390879908C37}">
      <dsp:nvSpPr>
        <dsp:cNvPr id="0" name=""/>
        <dsp:cNvSpPr/>
      </dsp:nvSpPr>
      <dsp:spPr>
        <a:xfrm>
          <a:off x="2750706" y="2956105"/>
          <a:ext cx="1559603" cy="155949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69A673-851F-475E-B05E-F07AF68576DB}">
      <dsp:nvSpPr>
        <dsp:cNvPr id="0" name=""/>
        <dsp:cNvSpPr/>
      </dsp:nvSpPr>
      <dsp:spPr>
        <a:xfrm>
          <a:off x="5105083" y="2075368"/>
          <a:ext cx="3363752" cy="902258"/>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11994" tIns="83820" rIns="83820" bIns="83820" numCol="1" spcCol="1270" anchor="ctr" anchorCtr="0">
          <a:noAutofit/>
        </a:bodyPr>
        <a:lstStyle/>
        <a:p>
          <a:pPr lvl="0" algn="l" defTabSz="977900">
            <a:lnSpc>
              <a:spcPct val="90000"/>
            </a:lnSpc>
            <a:spcBef>
              <a:spcPct val="0"/>
            </a:spcBef>
            <a:spcAft>
              <a:spcPct val="35000"/>
            </a:spcAft>
          </a:pPr>
          <a:r>
            <a:rPr lang="fr-LU" sz="2200" kern="1200" dirty="0" err="1" smtClean="0"/>
            <a:t>GovUnet</a:t>
          </a:r>
          <a:endParaRPr lang="fr-FR" sz="2200" kern="1200" dirty="0"/>
        </a:p>
      </dsp:txBody>
      <dsp:txXfrm>
        <a:off x="5149128" y="2119413"/>
        <a:ext cx="3275662" cy="814168"/>
      </dsp:txXfrm>
    </dsp:sp>
    <dsp:sp modelId="{9582DF67-3640-4166-A8D0-B06271F21CD3}">
      <dsp:nvSpPr>
        <dsp:cNvPr id="0" name=""/>
        <dsp:cNvSpPr/>
      </dsp:nvSpPr>
      <dsp:spPr>
        <a:xfrm>
          <a:off x="4172441" y="1191320"/>
          <a:ext cx="1559603" cy="155949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568E8-09DB-488B-896C-1983C1B21597}">
      <dsp:nvSpPr>
        <dsp:cNvPr id="0" name=""/>
        <dsp:cNvSpPr/>
      </dsp:nvSpPr>
      <dsp:spPr>
        <a:xfrm>
          <a:off x="3594" y="229666"/>
          <a:ext cx="1946002" cy="1167601"/>
        </a:xfrm>
        <a:prstGeom prst="rect">
          <a:avLst/>
        </a:prstGeom>
        <a:solidFill>
          <a:schemeClr val="accent5">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600200">
            <a:lnSpc>
              <a:spcPct val="90000"/>
            </a:lnSpc>
            <a:spcBef>
              <a:spcPct val="0"/>
            </a:spcBef>
            <a:spcAft>
              <a:spcPct val="35000"/>
            </a:spcAft>
          </a:pPr>
          <a:r>
            <a:rPr lang="fr-CH" sz="1500" kern="1200" dirty="0" smtClean="0"/>
            <a:t>Fondations of Research in Social Sciences (3h)</a:t>
          </a:r>
          <a:endParaRPr lang="fr-CH" sz="1500" kern="1200" dirty="0"/>
        </a:p>
      </dsp:txBody>
      <dsp:txXfrm>
        <a:off x="3594" y="229666"/>
        <a:ext cx="1946002" cy="1167601"/>
      </dsp:txXfrm>
    </dsp:sp>
    <dsp:sp modelId="{EAF97E3A-8E1E-4F28-B717-19CB914D6F2C}">
      <dsp:nvSpPr>
        <dsp:cNvPr id="0" name=""/>
        <dsp:cNvSpPr/>
      </dsp:nvSpPr>
      <dsp:spPr>
        <a:xfrm>
          <a:off x="2144196" y="229666"/>
          <a:ext cx="1946002" cy="1167601"/>
        </a:xfrm>
        <a:prstGeom prst="rect">
          <a:avLst/>
        </a:prstGeom>
        <a:solidFill>
          <a:schemeClr val="accent5">
            <a:shade val="50000"/>
            <a:hueOff val="-91860"/>
            <a:satOff val="-6764"/>
            <a:lumOff val="75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600200">
            <a:lnSpc>
              <a:spcPct val="90000"/>
            </a:lnSpc>
            <a:spcBef>
              <a:spcPct val="0"/>
            </a:spcBef>
            <a:spcAft>
              <a:spcPct val="35000"/>
            </a:spcAft>
          </a:pPr>
          <a:r>
            <a:rPr lang="en-US" sz="1500" kern="1200" dirty="0" smtClean="0"/>
            <a:t>Concepts of Globalization, Europeanization and Governance (3h)</a:t>
          </a:r>
          <a:endParaRPr lang="fr-CH" sz="1500" kern="1200" dirty="0"/>
        </a:p>
      </dsp:txBody>
      <dsp:txXfrm>
        <a:off x="2144196" y="229666"/>
        <a:ext cx="1946002" cy="1167601"/>
      </dsp:txXfrm>
    </dsp:sp>
    <dsp:sp modelId="{74A17E7A-16BA-4960-B3DE-33E437E4C3BA}">
      <dsp:nvSpPr>
        <dsp:cNvPr id="0" name=""/>
        <dsp:cNvSpPr/>
      </dsp:nvSpPr>
      <dsp:spPr>
        <a:xfrm>
          <a:off x="4284798" y="229666"/>
          <a:ext cx="1946002" cy="1167601"/>
        </a:xfrm>
        <a:prstGeom prst="rect">
          <a:avLst/>
        </a:prstGeom>
        <a:solidFill>
          <a:schemeClr val="accent5">
            <a:shade val="50000"/>
            <a:hueOff val="-183721"/>
            <a:satOff val="-13528"/>
            <a:lumOff val="151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600200">
            <a:lnSpc>
              <a:spcPct val="90000"/>
            </a:lnSpc>
            <a:spcBef>
              <a:spcPct val="0"/>
            </a:spcBef>
            <a:spcAft>
              <a:spcPct val="35000"/>
            </a:spcAft>
          </a:pPr>
          <a:r>
            <a:rPr lang="en-US" sz="1500" kern="1200" dirty="0" smtClean="0"/>
            <a:t>European Governance and decision making in E.U (3h)</a:t>
          </a:r>
          <a:endParaRPr lang="fr-CH" sz="1500" kern="1200" dirty="0"/>
        </a:p>
      </dsp:txBody>
      <dsp:txXfrm>
        <a:off x="4284798" y="229666"/>
        <a:ext cx="1946002" cy="1167601"/>
      </dsp:txXfrm>
    </dsp:sp>
    <dsp:sp modelId="{3CE28D41-B9C7-4232-8C56-9CD145F74333}">
      <dsp:nvSpPr>
        <dsp:cNvPr id="0" name=""/>
        <dsp:cNvSpPr/>
      </dsp:nvSpPr>
      <dsp:spPr>
        <a:xfrm>
          <a:off x="6425401" y="229666"/>
          <a:ext cx="1946002" cy="1167601"/>
        </a:xfrm>
        <a:prstGeom prst="rect">
          <a:avLst/>
        </a:prstGeom>
        <a:solidFill>
          <a:schemeClr val="accent5">
            <a:shade val="50000"/>
            <a:hueOff val="-275581"/>
            <a:satOff val="-20292"/>
            <a:lumOff val="226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Human Rights protection in Europe (3h)</a:t>
          </a:r>
          <a:endParaRPr lang="fr-CH" sz="1500" kern="1200" dirty="0"/>
        </a:p>
      </dsp:txBody>
      <dsp:txXfrm>
        <a:off x="6425401" y="229666"/>
        <a:ext cx="1946002" cy="1167601"/>
      </dsp:txXfrm>
    </dsp:sp>
    <dsp:sp modelId="{D51DD33B-966E-4FD0-AFDE-B5AED6FBD64D}">
      <dsp:nvSpPr>
        <dsp:cNvPr id="0" name=""/>
        <dsp:cNvSpPr/>
      </dsp:nvSpPr>
      <dsp:spPr>
        <a:xfrm>
          <a:off x="8566003" y="229666"/>
          <a:ext cx="1946002" cy="1167601"/>
        </a:xfrm>
        <a:prstGeom prst="rect">
          <a:avLst/>
        </a:prstGeom>
        <a:solidFill>
          <a:schemeClr val="accent5">
            <a:shade val="50000"/>
            <a:hueOff val="-367442"/>
            <a:satOff val="-27055"/>
            <a:lumOff val="302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H" sz="1500" kern="1200" dirty="0" smtClean="0"/>
            <a:t>Theories of multiculturalism, pluralism,  accommodation, and acculturation (3h)</a:t>
          </a:r>
          <a:endParaRPr lang="fr-CH" sz="1500" kern="1200" dirty="0"/>
        </a:p>
      </dsp:txBody>
      <dsp:txXfrm>
        <a:off x="8566003" y="229666"/>
        <a:ext cx="1946002" cy="1167601"/>
      </dsp:txXfrm>
    </dsp:sp>
    <dsp:sp modelId="{0A04F7CB-967B-4C48-AAEA-3366F0D8585F}">
      <dsp:nvSpPr>
        <dsp:cNvPr id="0" name=""/>
        <dsp:cNvSpPr/>
      </dsp:nvSpPr>
      <dsp:spPr>
        <a:xfrm>
          <a:off x="3594" y="1591868"/>
          <a:ext cx="1946002" cy="1167601"/>
        </a:xfrm>
        <a:prstGeom prst="rect">
          <a:avLst/>
        </a:prstGeom>
        <a:solidFill>
          <a:schemeClr val="accent5">
            <a:shade val="50000"/>
            <a:hueOff val="-459302"/>
            <a:satOff val="-33819"/>
            <a:lumOff val="377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History of Migrations in Europe (3h)</a:t>
          </a:r>
          <a:endParaRPr lang="fr-CH" sz="1500" kern="1200" dirty="0"/>
        </a:p>
      </dsp:txBody>
      <dsp:txXfrm>
        <a:off x="3594" y="1591868"/>
        <a:ext cx="1946002" cy="1167601"/>
      </dsp:txXfrm>
    </dsp:sp>
    <dsp:sp modelId="{854BD0FC-CBAC-4A18-B0DF-C274A6536BAE}">
      <dsp:nvSpPr>
        <dsp:cNvPr id="0" name=""/>
        <dsp:cNvSpPr/>
      </dsp:nvSpPr>
      <dsp:spPr>
        <a:xfrm>
          <a:off x="2144196" y="1591868"/>
          <a:ext cx="1946002" cy="1167601"/>
        </a:xfrm>
        <a:prstGeom prst="rect">
          <a:avLst/>
        </a:prstGeom>
        <a:solidFill>
          <a:schemeClr val="accent5">
            <a:shade val="50000"/>
            <a:hueOff val="-551163"/>
            <a:satOff val="-40583"/>
            <a:lumOff val="453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Sociology of Migrations in Europe (3h)</a:t>
          </a:r>
          <a:endParaRPr lang="fr-CH" sz="1500" kern="1200" dirty="0"/>
        </a:p>
      </dsp:txBody>
      <dsp:txXfrm>
        <a:off x="2144196" y="1591868"/>
        <a:ext cx="1946002" cy="1167601"/>
      </dsp:txXfrm>
    </dsp:sp>
    <dsp:sp modelId="{E3DEC0CE-D4EC-471A-9D38-FE1C6A48915D}">
      <dsp:nvSpPr>
        <dsp:cNvPr id="0" name=""/>
        <dsp:cNvSpPr/>
      </dsp:nvSpPr>
      <dsp:spPr>
        <a:xfrm>
          <a:off x="4284798" y="1591868"/>
          <a:ext cx="1946002" cy="1167601"/>
        </a:xfrm>
        <a:prstGeom prst="rect">
          <a:avLst/>
        </a:prstGeom>
        <a:solidFill>
          <a:schemeClr val="accent5">
            <a:shade val="50000"/>
            <a:hueOff val="-551163"/>
            <a:satOff val="-40583"/>
            <a:lumOff val="453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H" sz="1500" kern="1200" dirty="0" smtClean="0"/>
            <a:t>European Immigration Policies (3h)</a:t>
          </a:r>
          <a:endParaRPr lang="fr-CH" sz="1500" kern="1200" dirty="0"/>
        </a:p>
      </dsp:txBody>
      <dsp:txXfrm>
        <a:off x="4284798" y="1591868"/>
        <a:ext cx="1946002" cy="1167601"/>
      </dsp:txXfrm>
    </dsp:sp>
    <dsp:sp modelId="{FA7B8EA5-3029-40C0-BB8C-D0BBB20C5F37}">
      <dsp:nvSpPr>
        <dsp:cNvPr id="0" name=""/>
        <dsp:cNvSpPr/>
      </dsp:nvSpPr>
      <dsp:spPr>
        <a:xfrm>
          <a:off x="6425401" y="1591868"/>
          <a:ext cx="1946002" cy="1167601"/>
        </a:xfrm>
        <a:prstGeom prst="rect">
          <a:avLst/>
        </a:prstGeom>
        <a:solidFill>
          <a:schemeClr val="accent5">
            <a:shade val="50000"/>
            <a:hueOff val="-459302"/>
            <a:satOff val="-33819"/>
            <a:lumOff val="377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H" sz="1500" kern="1200" dirty="0" smtClean="0"/>
            <a:t>National Immigration Policies (3h)</a:t>
          </a:r>
          <a:endParaRPr lang="fr-CH" sz="1500" kern="1200" dirty="0"/>
        </a:p>
      </dsp:txBody>
      <dsp:txXfrm>
        <a:off x="6425401" y="1591868"/>
        <a:ext cx="1946002" cy="1167601"/>
      </dsp:txXfrm>
    </dsp:sp>
    <dsp:sp modelId="{7F722FC7-63DF-4B20-AE4F-516CD1D06CC1}">
      <dsp:nvSpPr>
        <dsp:cNvPr id="0" name=""/>
        <dsp:cNvSpPr/>
      </dsp:nvSpPr>
      <dsp:spPr>
        <a:xfrm>
          <a:off x="8566003" y="1591868"/>
          <a:ext cx="1946002" cy="1167601"/>
        </a:xfrm>
        <a:prstGeom prst="rect">
          <a:avLst/>
        </a:prstGeom>
        <a:solidFill>
          <a:schemeClr val="accent5">
            <a:shade val="50000"/>
            <a:hueOff val="-367442"/>
            <a:satOff val="-27055"/>
            <a:lumOff val="302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H" sz="1500" kern="1200" dirty="0" smtClean="0"/>
            <a:t>Religion and </a:t>
          </a:r>
          <a:r>
            <a:rPr lang="fr-CH" sz="1500" kern="1200" dirty="0" err="1" smtClean="0"/>
            <a:t>Politics</a:t>
          </a:r>
          <a:r>
            <a:rPr lang="fr-CH" sz="1500" kern="1200" dirty="0" smtClean="0"/>
            <a:t> in Europe (3h)</a:t>
          </a:r>
          <a:endParaRPr lang="fr-CH" sz="1500" kern="1200" dirty="0"/>
        </a:p>
      </dsp:txBody>
      <dsp:txXfrm>
        <a:off x="8566003" y="1591868"/>
        <a:ext cx="1946002" cy="1167601"/>
      </dsp:txXfrm>
    </dsp:sp>
    <dsp:sp modelId="{1496FE45-E7F1-4968-9521-273EB7887E9E}">
      <dsp:nvSpPr>
        <dsp:cNvPr id="0" name=""/>
        <dsp:cNvSpPr/>
      </dsp:nvSpPr>
      <dsp:spPr>
        <a:xfrm>
          <a:off x="2144196" y="2954069"/>
          <a:ext cx="1946002" cy="1167601"/>
        </a:xfrm>
        <a:prstGeom prst="rect">
          <a:avLst/>
        </a:prstGeom>
        <a:solidFill>
          <a:schemeClr val="accent5">
            <a:shade val="50000"/>
            <a:hueOff val="-275581"/>
            <a:satOff val="-20292"/>
            <a:lumOff val="226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H" sz="1500" kern="1200" dirty="0" smtClean="0"/>
            <a:t>Citizenship Policies in Europe (3h)</a:t>
          </a:r>
          <a:endParaRPr lang="fr-CH" sz="1500" kern="1200" dirty="0"/>
        </a:p>
      </dsp:txBody>
      <dsp:txXfrm>
        <a:off x="2144196" y="2954069"/>
        <a:ext cx="1946002" cy="1167601"/>
      </dsp:txXfrm>
    </dsp:sp>
    <dsp:sp modelId="{4AD8172F-B585-40C3-8A38-7DE3F6323438}">
      <dsp:nvSpPr>
        <dsp:cNvPr id="0" name=""/>
        <dsp:cNvSpPr/>
      </dsp:nvSpPr>
      <dsp:spPr>
        <a:xfrm>
          <a:off x="4284798" y="2954069"/>
          <a:ext cx="1946002" cy="1167601"/>
        </a:xfrm>
        <a:prstGeom prst="rect">
          <a:avLst/>
        </a:prstGeom>
        <a:solidFill>
          <a:schemeClr val="accent5">
            <a:shade val="50000"/>
            <a:hueOff val="-183721"/>
            <a:satOff val="-13528"/>
            <a:lumOff val="151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H" sz="1500" kern="1200" dirty="0" smtClean="0"/>
            <a:t>Extremism, Radicalism and Populism in Europe (3h)</a:t>
          </a:r>
          <a:endParaRPr lang="fr-CH" sz="1500" kern="1200" dirty="0"/>
        </a:p>
      </dsp:txBody>
      <dsp:txXfrm>
        <a:off x="4284798" y="2954069"/>
        <a:ext cx="1946002" cy="1167601"/>
      </dsp:txXfrm>
    </dsp:sp>
    <dsp:sp modelId="{E2D3423F-B2B5-4903-8580-3B99A1FBF84A}">
      <dsp:nvSpPr>
        <dsp:cNvPr id="0" name=""/>
        <dsp:cNvSpPr/>
      </dsp:nvSpPr>
      <dsp:spPr>
        <a:xfrm>
          <a:off x="6425401" y="2954069"/>
          <a:ext cx="1946002" cy="1167601"/>
        </a:xfrm>
        <a:prstGeom prst="rect">
          <a:avLst/>
        </a:prstGeom>
        <a:solidFill>
          <a:schemeClr val="accent5">
            <a:shade val="50000"/>
            <a:hueOff val="-91860"/>
            <a:satOff val="-6764"/>
            <a:lumOff val="75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H" sz="1500" kern="1200" dirty="0" smtClean="0"/>
            <a:t>Practicuum (3h)</a:t>
          </a:r>
          <a:endParaRPr lang="fr-CH" sz="1500" kern="1200" dirty="0"/>
        </a:p>
      </dsp:txBody>
      <dsp:txXfrm>
        <a:off x="6425401" y="2954069"/>
        <a:ext cx="1946002" cy="11676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A6470-CD28-4035-9198-B67C20482593}">
      <dsp:nvSpPr>
        <dsp:cNvPr id="0" name=""/>
        <dsp:cNvSpPr/>
      </dsp:nvSpPr>
      <dsp:spPr>
        <a:xfrm>
          <a:off x="632" y="843806"/>
          <a:ext cx="2466826" cy="148009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December 2017- European governance and the issue of sovereignty- </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University of Luxembourg</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Three days</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Special issue-  Governance, Willey Editions</a:t>
          </a:r>
          <a:endParaRPr lang="en-US" sz="1200" kern="1200" dirty="0">
            <a:effectLst>
              <a:outerShdw blurRad="38100" dist="38100" dir="2700000" algn="tl">
                <a:srgbClr val="000000">
                  <a:alpha val="43137"/>
                </a:srgbClr>
              </a:outerShdw>
            </a:effectLst>
          </a:endParaRPr>
        </a:p>
      </dsp:txBody>
      <dsp:txXfrm>
        <a:off x="632" y="843806"/>
        <a:ext cx="2466826" cy="1480095"/>
      </dsp:txXfrm>
    </dsp:sp>
    <dsp:sp modelId="{BF8420CC-5041-4E1D-A543-DC43EDB61383}">
      <dsp:nvSpPr>
        <dsp:cNvPr id="0" name=""/>
        <dsp:cNvSpPr/>
      </dsp:nvSpPr>
      <dsp:spPr>
        <a:xfrm>
          <a:off x="2714141" y="843806"/>
          <a:ext cx="2466826" cy="1480095"/>
        </a:xfrm>
        <a:prstGeom prst="rect">
          <a:avLst/>
        </a:prstGeom>
        <a:solidFill>
          <a:schemeClr val="accent5">
            <a:hueOff val="553124"/>
            <a:satOff val="6280"/>
            <a:lumOff val="56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December 2019- The state of Europeanization of legal and political orders- </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University of Luxembourg</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Three days</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Collection </a:t>
          </a:r>
          <a:r>
            <a:rPr lang="en-US" sz="1200" kern="1200" dirty="0" err="1" smtClean="0">
              <a:effectLst>
                <a:outerShdw blurRad="38100" dist="38100" dir="2700000" algn="tl">
                  <a:srgbClr val="000000">
                    <a:alpha val="43137"/>
                  </a:srgbClr>
                </a:outerShdw>
              </a:effectLst>
            </a:rPr>
            <a:t>études</a:t>
          </a:r>
          <a:r>
            <a:rPr lang="en-US" sz="1200" kern="1200" dirty="0" smtClean="0">
              <a:effectLst>
                <a:outerShdw blurRad="38100" dist="38100" dir="2700000" algn="tl">
                  <a:srgbClr val="000000">
                    <a:alpha val="43137"/>
                  </a:srgbClr>
                </a:outerShdw>
              </a:effectLst>
            </a:rPr>
            <a:t> </a:t>
          </a:r>
          <a:r>
            <a:rPr lang="en-US" sz="1200" kern="1200" dirty="0" err="1" smtClean="0">
              <a:effectLst>
                <a:outerShdw blurRad="38100" dist="38100" dir="2700000" algn="tl">
                  <a:srgbClr val="000000">
                    <a:alpha val="43137"/>
                  </a:srgbClr>
                </a:outerShdw>
              </a:effectLst>
            </a:rPr>
            <a:t>parlementaires</a:t>
          </a:r>
          <a:r>
            <a:rPr lang="en-US" sz="1200" kern="1200" dirty="0" smtClean="0">
              <a:effectLst>
                <a:outerShdw blurRad="38100" dist="38100" dir="2700000" algn="tl">
                  <a:srgbClr val="000000">
                    <a:alpha val="43137"/>
                  </a:srgbClr>
                </a:outerShdw>
              </a:effectLst>
            </a:rPr>
            <a:t>, </a:t>
          </a:r>
          <a:r>
            <a:rPr lang="en-US" sz="1200" kern="1200" dirty="0" err="1" smtClean="0">
              <a:effectLst>
                <a:outerShdw blurRad="38100" dist="38100" dir="2700000" algn="tl">
                  <a:srgbClr val="000000">
                    <a:alpha val="43137"/>
                  </a:srgbClr>
                </a:outerShdw>
              </a:effectLst>
            </a:rPr>
            <a:t>Larcier</a:t>
          </a:r>
          <a:endParaRPr lang="en-US" sz="1200" kern="1200" dirty="0">
            <a:effectLst>
              <a:outerShdw blurRad="38100" dist="38100" dir="2700000" algn="tl">
                <a:srgbClr val="000000">
                  <a:alpha val="43137"/>
                </a:srgbClr>
              </a:outerShdw>
            </a:effectLst>
          </a:endParaRPr>
        </a:p>
      </dsp:txBody>
      <dsp:txXfrm>
        <a:off x="2714141" y="843806"/>
        <a:ext cx="2466826" cy="1480095"/>
      </dsp:txXfrm>
    </dsp:sp>
    <dsp:sp modelId="{CC959936-3EC6-4B22-AB4E-DEF62223C682}">
      <dsp:nvSpPr>
        <dsp:cNvPr id="0" name=""/>
        <dsp:cNvSpPr/>
      </dsp:nvSpPr>
      <dsp:spPr>
        <a:xfrm>
          <a:off x="1357386" y="2626902"/>
          <a:ext cx="2466826" cy="1480095"/>
        </a:xfrm>
        <a:prstGeom prst="rect">
          <a:avLst/>
        </a:prstGeom>
        <a:solidFill>
          <a:schemeClr val="accent5">
            <a:hueOff val="1106248"/>
            <a:satOff val="12561"/>
            <a:lumOff val="113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December 2018- European Governance and democratic and social innovation- University of Luxembourg</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Three days</a:t>
          </a:r>
        </a:p>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Collection </a:t>
          </a:r>
          <a:r>
            <a:rPr lang="en-US" sz="1200" kern="1200" dirty="0" err="1" smtClean="0">
              <a:effectLst>
                <a:outerShdw blurRad="38100" dist="38100" dir="2700000" algn="tl">
                  <a:srgbClr val="000000">
                    <a:alpha val="43137"/>
                  </a:srgbClr>
                </a:outerShdw>
              </a:effectLst>
            </a:rPr>
            <a:t>études</a:t>
          </a:r>
          <a:r>
            <a:rPr lang="en-US" sz="1200" kern="1200" dirty="0" smtClean="0">
              <a:effectLst>
                <a:outerShdw blurRad="38100" dist="38100" dir="2700000" algn="tl">
                  <a:srgbClr val="000000">
                    <a:alpha val="43137"/>
                  </a:srgbClr>
                </a:outerShdw>
              </a:effectLst>
            </a:rPr>
            <a:t> </a:t>
          </a:r>
          <a:r>
            <a:rPr lang="en-US" sz="1200" kern="1200" dirty="0" err="1" smtClean="0">
              <a:effectLst>
                <a:outerShdw blurRad="38100" dist="38100" dir="2700000" algn="tl">
                  <a:srgbClr val="000000">
                    <a:alpha val="43137"/>
                  </a:srgbClr>
                </a:outerShdw>
              </a:effectLst>
            </a:rPr>
            <a:t>parlementaires</a:t>
          </a:r>
          <a:r>
            <a:rPr lang="en-US" sz="1200" kern="1200" dirty="0" smtClean="0">
              <a:effectLst>
                <a:outerShdw blurRad="38100" dist="38100" dir="2700000" algn="tl">
                  <a:srgbClr val="000000">
                    <a:alpha val="43137"/>
                  </a:srgbClr>
                </a:outerShdw>
              </a:effectLst>
            </a:rPr>
            <a:t>, </a:t>
          </a:r>
          <a:r>
            <a:rPr lang="en-US" sz="1200" kern="1200" dirty="0" err="1" smtClean="0">
              <a:effectLst>
                <a:outerShdw blurRad="38100" dist="38100" dir="2700000" algn="tl">
                  <a:srgbClr val="000000">
                    <a:alpha val="43137"/>
                  </a:srgbClr>
                </a:outerShdw>
              </a:effectLst>
            </a:rPr>
            <a:t>Larcier</a:t>
          </a:r>
          <a:endParaRPr lang="en-US" sz="1200" kern="1200" dirty="0">
            <a:effectLst>
              <a:outerShdw blurRad="38100" dist="38100" dir="2700000" algn="tl">
                <a:srgbClr val="000000">
                  <a:alpha val="43137"/>
                </a:srgbClr>
              </a:outerShdw>
            </a:effectLst>
          </a:endParaRPr>
        </a:p>
      </dsp:txBody>
      <dsp:txXfrm>
        <a:off x="1357386" y="2626902"/>
        <a:ext cx="2466826" cy="14800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3DF76-7AAF-4BA8-8272-F2B23AFC9BDF}">
      <dsp:nvSpPr>
        <dsp:cNvPr id="0" name=""/>
        <dsp:cNvSpPr/>
      </dsp:nvSpPr>
      <dsp:spPr>
        <a:xfrm>
          <a:off x="1748064" y="2975"/>
          <a:ext cx="3342605" cy="200556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noProof="0" dirty="0" smtClean="0">
              <a:effectLst>
                <a:outerShdw blurRad="38100" dist="38100" dir="2700000" algn="tl">
                  <a:srgbClr val="000000">
                    <a:alpha val="43137"/>
                  </a:srgbClr>
                </a:outerShdw>
              </a:effectLst>
            </a:rPr>
            <a:t>Doctoral School on European Governance</a:t>
          </a:r>
        </a:p>
        <a:p>
          <a:pPr lvl="0" algn="ctr" defTabSz="1200150">
            <a:lnSpc>
              <a:spcPct val="90000"/>
            </a:lnSpc>
            <a:spcBef>
              <a:spcPct val="0"/>
            </a:spcBef>
            <a:spcAft>
              <a:spcPct val="35000"/>
            </a:spcAft>
          </a:pPr>
          <a:r>
            <a:rPr lang="en-US" sz="2700" kern="1200" noProof="0" dirty="0" smtClean="0">
              <a:effectLst>
                <a:outerShdw blurRad="38100" dist="38100" dir="2700000" algn="tl">
                  <a:srgbClr val="000000">
                    <a:alpha val="43137"/>
                  </a:srgbClr>
                </a:outerShdw>
              </a:effectLst>
            </a:rPr>
            <a:t>2017-2020</a:t>
          </a:r>
          <a:endParaRPr lang="en-US" sz="2700" kern="1200" noProof="0" dirty="0">
            <a:effectLst>
              <a:outerShdw blurRad="38100" dist="38100" dir="2700000" algn="tl">
                <a:srgbClr val="000000">
                  <a:alpha val="43137"/>
                </a:srgbClr>
              </a:outerShdw>
            </a:effectLst>
          </a:endParaRPr>
        </a:p>
      </dsp:txBody>
      <dsp:txXfrm>
        <a:off x="1748064" y="2975"/>
        <a:ext cx="3342605" cy="2005563"/>
      </dsp:txXfrm>
    </dsp:sp>
    <dsp:sp modelId="{EC1962FD-FB6A-4844-BA75-5F19F838D469}">
      <dsp:nvSpPr>
        <dsp:cNvPr id="0" name=""/>
        <dsp:cNvSpPr/>
      </dsp:nvSpPr>
      <dsp:spPr>
        <a:xfrm>
          <a:off x="5424930" y="2975"/>
          <a:ext cx="3342605" cy="200556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kern="1200" noProof="0" dirty="0" smtClean="0">
              <a:effectLst>
                <a:outerShdw blurRad="38100" dist="38100" dir="2700000" algn="tl">
                  <a:srgbClr val="000000">
                    <a:alpha val="43137"/>
                  </a:srgbClr>
                </a:outerShdw>
              </a:effectLst>
            </a:rPr>
            <a:t>European Governance Universities Network- Jean Monnet Action 2017-2020</a:t>
          </a:r>
        </a:p>
      </dsp:txBody>
      <dsp:txXfrm>
        <a:off x="5424930" y="2975"/>
        <a:ext cx="3342605" cy="2005563"/>
      </dsp:txXfrm>
    </dsp:sp>
    <dsp:sp modelId="{B2360634-2833-4B41-9618-0E4B290CC0C1}">
      <dsp:nvSpPr>
        <dsp:cNvPr id="0" name=""/>
        <dsp:cNvSpPr/>
      </dsp:nvSpPr>
      <dsp:spPr>
        <a:xfrm>
          <a:off x="1748064" y="2342799"/>
          <a:ext cx="3342605" cy="2005563"/>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noProof="0" dirty="0" smtClean="0">
              <a:effectLst>
                <a:outerShdw blurRad="38100" dist="38100" dir="2700000" algn="tl">
                  <a:srgbClr val="000000">
                    <a:alpha val="43137"/>
                  </a:srgbClr>
                </a:outerShdw>
              </a:effectLst>
            </a:rPr>
            <a:t>International Publications on European Governance</a:t>
          </a:r>
          <a:endParaRPr lang="en-US" sz="2700" kern="1200" noProof="0" dirty="0">
            <a:effectLst>
              <a:outerShdw blurRad="38100" dist="38100" dir="2700000" algn="tl">
                <a:srgbClr val="000000">
                  <a:alpha val="43137"/>
                </a:srgbClr>
              </a:outerShdw>
            </a:effectLst>
          </a:endParaRPr>
        </a:p>
      </dsp:txBody>
      <dsp:txXfrm>
        <a:off x="1748064" y="2342799"/>
        <a:ext cx="3342605" cy="2005563"/>
      </dsp:txXfrm>
    </dsp:sp>
    <dsp:sp modelId="{121468C9-D727-45AD-8131-90363D73A3AB}">
      <dsp:nvSpPr>
        <dsp:cNvPr id="0" name=""/>
        <dsp:cNvSpPr/>
      </dsp:nvSpPr>
      <dsp:spPr>
        <a:xfrm>
          <a:off x="5424930" y="2342799"/>
          <a:ext cx="3342605" cy="200556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noProof="0" dirty="0" smtClean="0">
              <a:effectLst>
                <a:outerShdw blurRad="38100" dist="38100" dir="2700000" algn="tl">
                  <a:srgbClr val="000000">
                    <a:alpha val="43137"/>
                  </a:srgbClr>
                </a:outerShdw>
              </a:effectLst>
            </a:rPr>
            <a:t>Research Partnerships with universities, public institutions, corporates and NGOs</a:t>
          </a:r>
          <a:endParaRPr lang="en-US" sz="2700" kern="1200" noProof="0" dirty="0">
            <a:effectLst>
              <a:outerShdw blurRad="38100" dist="38100" dir="2700000" algn="tl">
                <a:srgbClr val="000000">
                  <a:alpha val="43137"/>
                </a:srgbClr>
              </a:outerShdw>
            </a:effectLst>
          </a:endParaRPr>
        </a:p>
      </dsp:txBody>
      <dsp:txXfrm>
        <a:off x="5424930" y="2342799"/>
        <a:ext cx="3342605" cy="20055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D01AA-4F9A-40B6-8FD6-11876A35AE43}">
      <dsp:nvSpPr>
        <dsp:cNvPr id="0" name=""/>
        <dsp:cNvSpPr/>
      </dsp:nvSpPr>
      <dsp:spPr>
        <a:xfrm>
          <a:off x="2207" y="0"/>
          <a:ext cx="3435027" cy="435133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t>Inauguration of European Doctoral School March/April 2017- University of Luxembourg with Michel </a:t>
          </a:r>
          <a:r>
            <a:rPr lang="en-US" sz="1600" kern="1200" noProof="0" dirty="0" err="1" smtClean="0"/>
            <a:t>Barnier</a:t>
          </a:r>
          <a:endParaRPr lang="en-US" sz="1600" kern="1200" noProof="0" dirty="0" smtClean="0"/>
        </a:p>
      </dsp:txBody>
      <dsp:txXfrm>
        <a:off x="2207" y="1740535"/>
        <a:ext cx="3435027" cy="1740535"/>
      </dsp:txXfrm>
    </dsp:sp>
    <dsp:sp modelId="{C5BD34B8-6D81-44E0-9B48-07A0DE445C99}">
      <dsp:nvSpPr>
        <dsp:cNvPr id="0" name=""/>
        <dsp:cNvSpPr/>
      </dsp:nvSpPr>
      <dsp:spPr>
        <a:xfrm>
          <a:off x="995223" y="261080"/>
          <a:ext cx="1448995" cy="1448995"/>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3FF7AF-9A7D-474F-9D87-F4E63B69F7A8}">
      <dsp:nvSpPr>
        <dsp:cNvPr id="0" name=""/>
        <dsp:cNvSpPr/>
      </dsp:nvSpPr>
      <dsp:spPr>
        <a:xfrm>
          <a:off x="3540286" y="0"/>
          <a:ext cx="3435027" cy="4351338"/>
        </a:xfrm>
        <a:prstGeom prst="roundRect">
          <a:avLst>
            <a:gd name="adj" fmla="val 10000"/>
          </a:avLst>
        </a:prstGeom>
        <a:solidFill>
          <a:schemeClr val="accent4">
            <a:hueOff val="-5598875"/>
            <a:satOff val="2630"/>
            <a:lumOff val="9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t>Populism and Economics </a:t>
          </a:r>
        </a:p>
        <a:p>
          <a:pPr lvl="0" algn="ctr" defTabSz="711200">
            <a:lnSpc>
              <a:spcPct val="90000"/>
            </a:lnSpc>
            <a:spcBef>
              <a:spcPct val="0"/>
            </a:spcBef>
            <a:spcAft>
              <a:spcPct val="35000"/>
            </a:spcAft>
          </a:pPr>
          <a:r>
            <a:rPr lang="en-US" sz="1600" kern="1200" noProof="0" dirty="0" smtClean="0"/>
            <a:t>in Europe- last round</a:t>
          </a:r>
        </a:p>
        <a:p>
          <a:pPr lvl="0" algn="ctr" defTabSz="711200">
            <a:lnSpc>
              <a:spcPct val="90000"/>
            </a:lnSpc>
            <a:spcBef>
              <a:spcPct val="0"/>
            </a:spcBef>
            <a:spcAft>
              <a:spcPct val="35000"/>
            </a:spcAft>
          </a:pPr>
          <a:r>
            <a:rPr lang="en-US" sz="1600" kern="1200" noProof="0" dirty="0" smtClean="0"/>
            <a:t>12 &amp; 13 June 2017</a:t>
          </a:r>
        </a:p>
        <a:p>
          <a:pPr lvl="0" algn="ctr" defTabSz="711200">
            <a:lnSpc>
              <a:spcPct val="90000"/>
            </a:lnSpc>
            <a:spcBef>
              <a:spcPct val="0"/>
            </a:spcBef>
            <a:spcAft>
              <a:spcPct val="35000"/>
            </a:spcAft>
          </a:pPr>
          <a:r>
            <a:rPr lang="en-US" sz="1600" kern="1200" noProof="0" dirty="0" smtClean="0"/>
            <a:t>University of Luxembourg</a:t>
          </a:r>
        </a:p>
        <a:p>
          <a:pPr lvl="0" algn="ctr" defTabSz="711200">
            <a:lnSpc>
              <a:spcPct val="90000"/>
            </a:lnSpc>
            <a:spcBef>
              <a:spcPct val="0"/>
            </a:spcBef>
            <a:spcAft>
              <a:spcPct val="35000"/>
            </a:spcAft>
          </a:pPr>
          <a:r>
            <a:rPr lang="en-US" sz="1600" kern="1200" noProof="0" dirty="0" smtClean="0"/>
            <a:t>Postgraduate Seminar Series</a:t>
          </a:r>
          <a:endParaRPr lang="en-US" sz="1600" kern="1200" noProof="0" dirty="0"/>
        </a:p>
      </dsp:txBody>
      <dsp:txXfrm>
        <a:off x="3540286" y="1740535"/>
        <a:ext cx="3435027" cy="1740535"/>
      </dsp:txXfrm>
    </dsp:sp>
    <dsp:sp modelId="{9183367B-7BB4-4830-8C14-CA1B81A6D844}">
      <dsp:nvSpPr>
        <dsp:cNvPr id="0" name=""/>
        <dsp:cNvSpPr/>
      </dsp:nvSpPr>
      <dsp:spPr>
        <a:xfrm>
          <a:off x="4533302" y="261080"/>
          <a:ext cx="1448995" cy="1448995"/>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A9BD71E-5AF5-4F04-87AC-7955363B8F57}">
      <dsp:nvSpPr>
        <dsp:cNvPr id="0" name=""/>
        <dsp:cNvSpPr/>
      </dsp:nvSpPr>
      <dsp:spPr>
        <a:xfrm>
          <a:off x="7078364" y="0"/>
          <a:ext cx="3435027" cy="4351338"/>
        </a:xfrm>
        <a:prstGeom prst="roundRect">
          <a:avLst>
            <a:gd name="adj" fmla="val 10000"/>
          </a:avLst>
        </a:prstGeom>
        <a:solidFill>
          <a:schemeClr val="accent4">
            <a:hueOff val="-11197749"/>
            <a:satOff val="5260"/>
            <a:lumOff val="19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effectLst>
                <a:outerShdw blurRad="38100" dist="38100" dir="2700000" algn="tl">
                  <a:srgbClr val="000000">
                    <a:alpha val="43137"/>
                  </a:srgbClr>
                </a:outerShdw>
              </a:effectLst>
            </a:rPr>
            <a:t>Winter School</a:t>
          </a:r>
        </a:p>
        <a:p>
          <a:pPr lvl="0" algn="ctr" defTabSz="711200">
            <a:lnSpc>
              <a:spcPct val="90000"/>
            </a:lnSpc>
            <a:spcBef>
              <a:spcPct val="0"/>
            </a:spcBef>
            <a:spcAft>
              <a:spcPct val="35000"/>
            </a:spcAft>
          </a:pPr>
          <a:r>
            <a:rPr lang="en-US" sz="1600" kern="1200" noProof="0" dirty="0" smtClean="0">
              <a:effectLst>
                <a:outerShdw blurRad="38100" dist="38100" dir="2700000" algn="tl">
                  <a:srgbClr val="000000">
                    <a:alpha val="43137"/>
                  </a:srgbClr>
                </a:outerShdw>
              </a:effectLst>
            </a:rPr>
            <a:t>European governance and the issue of sovereignty- </a:t>
          </a:r>
          <a:r>
            <a:rPr lang="en-US" sz="1600" kern="1200" noProof="0" dirty="0" smtClean="0"/>
            <a:t>11 &amp; 12 December 2017</a:t>
          </a:r>
        </a:p>
      </dsp:txBody>
      <dsp:txXfrm>
        <a:off x="7078364" y="1740535"/>
        <a:ext cx="3435027" cy="1740535"/>
      </dsp:txXfrm>
    </dsp:sp>
    <dsp:sp modelId="{439195CF-A0DC-46D9-9B61-9E04E88899F2}">
      <dsp:nvSpPr>
        <dsp:cNvPr id="0" name=""/>
        <dsp:cNvSpPr/>
      </dsp:nvSpPr>
      <dsp:spPr>
        <a:xfrm>
          <a:off x="8071380" y="261080"/>
          <a:ext cx="1448995" cy="1448995"/>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09714F2-EFCD-46BB-9A22-1714B26A1E0E}">
      <dsp:nvSpPr>
        <dsp:cNvPr id="0" name=""/>
        <dsp:cNvSpPr/>
      </dsp:nvSpPr>
      <dsp:spPr>
        <a:xfrm>
          <a:off x="420623" y="3481070"/>
          <a:ext cx="9674352" cy="652700"/>
        </a:xfrm>
        <a:prstGeom prst="leftRight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B59D1-0C93-4664-871E-FF863CB135C6}">
      <dsp:nvSpPr>
        <dsp:cNvPr id="0" name=""/>
        <dsp:cNvSpPr/>
      </dsp:nvSpPr>
      <dsp:spPr>
        <a:xfrm>
          <a:off x="1554687" y="77609"/>
          <a:ext cx="3725265" cy="372526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effectLst/>
            </a:rPr>
            <a:t>The executive, legislative and judicial process (Governance)</a:t>
          </a:r>
          <a:endParaRPr lang="en-US" sz="1800" kern="1200" dirty="0">
            <a:effectLst/>
          </a:endParaRPr>
        </a:p>
      </dsp:txBody>
      <dsp:txXfrm>
        <a:off x="2051390" y="729531"/>
        <a:ext cx="2731861" cy="1676369"/>
      </dsp:txXfrm>
    </dsp:sp>
    <dsp:sp modelId="{427FBBE4-A69A-4CFB-BBA3-21BF3DE2E0FA}">
      <dsp:nvSpPr>
        <dsp:cNvPr id="0" name=""/>
        <dsp:cNvSpPr/>
      </dsp:nvSpPr>
      <dsp:spPr>
        <a:xfrm>
          <a:off x="2898887" y="2405900"/>
          <a:ext cx="3725265" cy="3725265"/>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effectLst/>
            </a:rPr>
            <a:t>The organizing and restructuring of the developing social heterogeneity (Pluralism)</a:t>
          </a:r>
          <a:endParaRPr lang="en-US" sz="1800" kern="1200" dirty="0">
            <a:effectLst/>
          </a:endParaRPr>
        </a:p>
      </dsp:txBody>
      <dsp:txXfrm>
        <a:off x="4038198" y="3368260"/>
        <a:ext cx="2235159" cy="2048895"/>
      </dsp:txXfrm>
    </dsp:sp>
    <dsp:sp modelId="{54D8BC28-B715-4AD1-8CC7-1B658D17BEEB}">
      <dsp:nvSpPr>
        <dsp:cNvPr id="0" name=""/>
        <dsp:cNvSpPr/>
      </dsp:nvSpPr>
      <dsp:spPr>
        <a:xfrm>
          <a:off x="210488" y="2405900"/>
          <a:ext cx="3725265" cy="3725265"/>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effectLst/>
            </a:rPr>
            <a:t>The economic political and social inter-dependency between the European nation-states and the process of their normative integration (Trans-Nationalization</a:t>
          </a:r>
          <a:r>
            <a:rPr lang="en-US" sz="1800" kern="1200" dirty="0" smtClean="0">
              <a:effectLst>
                <a:outerShdw blurRad="38100" dist="38100" dir="2700000" algn="tl">
                  <a:srgbClr val="000000">
                    <a:alpha val="43137"/>
                  </a:srgbClr>
                </a:outerShdw>
              </a:effectLst>
            </a:rPr>
            <a:t>) </a:t>
          </a:r>
          <a:endParaRPr lang="en-US" sz="1800" kern="1200" dirty="0">
            <a:effectLst>
              <a:outerShdw blurRad="38100" dist="38100" dir="2700000" algn="tl">
                <a:srgbClr val="000000">
                  <a:alpha val="43137"/>
                </a:srgbClr>
              </a:outerShdw>
            </a:effectLst>
          </a:endParaRPr>
        </a:p>
      </dsp:txBody>
      <dsp:txXfrm>
        <a:off x="561283" y="3368260"/>
        <a:ext cx="2235159" cy="2048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F6E1-7EB5-421E-BEC0-144BC2B87C41}">
      <dsp:nvSpPr>
        <dsp:cNvPr id="0" name=""/>
        <dsp:cNvSpPr/>
      </dsp:nvSpPr>
      <dsp:spPr>
        <a:xfrm>
          <a:off x="45788" y="204292"/>
          <a:ext cx="3674877" cy="220492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effectLst>
                <a:outerShdw blurRad="38100" dist="38100" dir="2700000" algn="tl">
                  <a:srgbClr val="000000">
                    <a:alpha val="43137"/>
                  </a:srgbClr>
                </a:outerShdw>
              </a:effectLst>
            </a:rPr>
            <a:t>10 </a:t>
          </a:r>
          <a:r>
            <a:rPr lang="en-US" sz="1700" kern="1200" dirty="0" smtClean="0">
              <a:effectLst>
                <a:outerShdw blurRad="38100" dist="38100" dir="2700000" algn="tl">
                  <a:srgbClr val="000000">
                    <a:alpha val="43137"/>
                  </a:srgbClr>
                </a:outerShdw>
              </a:effectLst>
            </a:rPr>
            <a:t>full scholarships</a:t>
          </a:r>
          <a:endParaRPr lang="fr-CH" sz="1700" kern="1200" dirty="0">
            <a:effectLst>
              <a:outerShdw blurRad="38100" dist="38100" dir="2700000" algn="tl">
                <a:srgbClr val="000000">
                  <a:alpha val="43137"/>
                </a:srgbClr>
              </a:outerShdw>
            </a:effectLst>
          </a:endParaRPr>
        </a:p>
      </dsp:txBody>
      <dsp:txXfrm>
        <a:off x="45788" y="204292"/>
        <a:ext cx="3674877" cy="2204926"/>
      </dsp:txXfrm>
    </dsp:sp>
    <dsp:sp modelId="{FFE520C8-6F4E-4362-BB31-4E745E89E6CC}">
      <dsp:nvSpPr>
        <dsp:cNvPr id="0" name=""/>
        <dsp:cNvSpPr/>
      </dsp:nvSpPr>
      <dsp:spPr>
        <a:xfrm>
          <a:off x="4042365" y="173776"/>
          <a:ext cx="3674877" cy="220492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effectLst>
                <a:outerShdw blurRad="38100" dist="38100" dir="2700000" algn="tl">
                  <a:srgbClr val="000000">
                    <a:alpha val="43137"/>
                  </a:srgbClr>
                </a:outerShdw>
              </a:effectLst>
            </a:rPr>
            <a:t>2 half scholarships. </a:t>
          </a:r>
        </a:p>
        <a:p>
          <a:pPr lvl="0" algn="ctr" defTabSz="755650">
            <a:lnSpc>
              <a:spcPct val="90000"/>
            </a:lnSpc>
            <a:spcBef>
              <a:spcPct val="0"/>
            </a:spcBef>
            <a:spcAft>
              <a:spcPct val="35000"/>
            </a:spcAft>
          </a:pPr>
          <a:r>
            <a:rPr lang="en-US" sz="1700" kern="1200" noProof="0" dirty="0" smtClean="0">
              <a:effectLst>
                <a:outerShdw blurRad="38100" dist="38100" dir="2700000" algn="tl">
                  <a:srgbClr val="000000">
                    <a:alpha val="43137"/>
                  </a:srgbClr>
                </a:outerShdw>
              </a:effectLst>
            </a:rPr>
            <a:t>Our Doctoral School benefits from partnerships with public institutions in Luxembourg (including the Research Chair on Parliamentary Studies) which partially fund 2 PhD scholarships. Thus, we are requesting 2 partial scholarships to match those funds.</a:t>
          </a:r>
          <a:endParaRPr lang="en-US" sz="1700" kern="1200" noProof="0" dirty="0">
            <a:effectLst>
              <a:outerShdw blurRad="38100" dist="38100" dir="2700000" algn="tl">
                <a:srgbClr val="000000">
                  <a:alpha val="43137"/>
                </a:srgbClr>
              </a:outerShdw>
            </a:effectLst>
          </a:endParaRPr>
        </a:p>
      </dsp:txBody>
      <dsp:txXfrm>
        <a:off x="4042365" y="173776"/>
        <a:ext cx="3674877" cy="2204926"/>
      </dsp:txXfrm>
    </dsp:sp>
    <dsp:sp modelId="{AA24198E-B669-473B-B53B-227E51C1A49D}">
      <dsp:nvSpPr>
        <dsp:cNvPr id="0" name=""/>
        <dsp:cNvSpPr/>
      </dsp:nvSpPr>
      <dsp:spPr>
        <a:xfrm>
          <a:off x="8084731" y="173776"/>
          <a:ext cx="3674877" cy="2204926"/>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50% of PhD supervisions in “co-tutelle” with the partner universities of European Governance Universities Network- Jean Monnet Action  </a:t>
          </a:r>
          <a:endParaRPr lang="fr-CH" sz="1700" kern="1200" dirty="0">
            <a:effectLst>
              <a:outerShdw blurRad="38100" dist="38100" dir="2700000" algn="tl">
                <a:srgbClr val="000000">
                  <a:alpha val="43137"/>
                </a:srgbClr>
              </a:outerShdw>
            </a:effectLst>
          </a:endParaRPr>
        </a:p>
      </dsp:txBody>
      <dsp:txXfrm>
        <a:off x="8084731" y="173776"/>
        <a:ext cx="3674877" cy="2204926"/>
      </dsp:txXfrm>
    </dsp:sp>
    <dsp:sp modelId="{653ACD76-ECB7-41AB-BDDF-F1B4C48CE417}">
      <dsp:nvSpPr>
        <dsp:cNvPr id="0" name=""/>
        <dsp:cNvSpPr/>
      </dsp:nvSpPr>
      <dsp:spPr>
        <a:xfrm>
          <a:off x="2021182" y="2746190"/>
          <a:ext cx="3674877" cy="2204926"/>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5 theses by axis </a:t>
          </a:r>
        </a:p>
        <a:p>
          <a:pPr lvl="0" algn="ctr" defTabSz="75565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(Governance,  Pluralism, Trans-Nationalization).</a:t>
          </a:r>
          <a:endParaRPr lang="fr-CH" sz="1700" kern="1200" dirty="0">
            <a:effectLst>
              <a:outerShdw blurRad="38100" dist="38100" dir="2700000" algn="tl">
                <a:srgbClr val="000000">
                  <a:alpha val="43137"/>
                </a:srgbClr>
              </a:outerShdw>
            </a:effectLst>
          </a:endParaRPr>
        </a:p>
      </dsp:txBody>
      <dsp:txXfrm>
        <a:off x="2021182" y="2746190"/>
        <a:ext cx="3674877" cy="2204926"/>
      </dsp:txXfrm>
    </dsp:sp>
    <dsp:sp modelId="{F6B25D6B-A210-4CB6-B0D9-6DB27012533E}">
      <dsp:nvSpPr>
        <dsp:cNvPr id="0" name=""/>
        <dsp:cNvSpPr/>
      </dsp:nvSpPr>
      <dsp:spPr>
        <a:xfrm>
          <a:off x="6063548" y="2746190"/>
          <a:ext cx="3674877" cy="2204926"/>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All members of the European Doctoral  School are eligible for supervising at least one doctoral student for three years (+1 year) in accordance with the rules of the UL and the universities member of </a:t>
          </a:r>
          <a:r>
            <a:rPr lang="fr-LU" sz="1700" kern="1200" dirty="0" err="1" smtClean="0">
              <a:effectLst>
                <a:outerShdw blurRad="38100" dist="38100" dir="2700000" algn="tl">
                  <a:srgbClr val="000000">
                    <a:alpha val="43137"/>
                  </a:srgbClr>
                </a:outerShdw>
              </a:effectLst>
            </a:rPr>
            <a:t>European</a:t>
          </a:r>
          <a:r>
            <a:rPr lang="fr-LU" sz="1700" kern="1200" dirty="0" smtClean="0">
              <a:effectLst>
                <a:outerShdw blurRad="38100" dist="38100" dir="2700000" algn="tl">
                  <a:srgbClr val="000000">
                    <a:alpha val="43137"/>
                  </a:srgbClr>
                </a:outerShdw>
              </a:effectLst>
            </a:rPr>
            <a:t> </a:t>
          </a:r>
          <a:r>
            <a:rPr lang="fr-LU" sz="1700" kern="1200" dirty="0" err="1" smtClean="0">
              <a:effectLst>
                <a:outerShdw blurRad="38100" dist="38100" dir="2700000" algn="tl">
                  <a:srgbClr val="000000">
                    <a:alpha val="43137"/>
                  </a:srgbClr>
                </a:outerShdw>
              </a:effectLst>
            </a:rPr>
            <a:t>Governance</a:t>
          </a:r>
          <a:r>
            <a:rPr lang="fr-LU" sz="1700" kern="1200" dirty="0" smtClean="0">
              <a:effectLst>
                <a:outerShdw blurRad="38100" dist="38100" dir="2700000" algn="tl">
                  <a:srgbClr val="000000">
                    <a:alpha val="43137"/>
                  </a:srgbClr>
                </a:outerShdw>
              </a:effectLst>
            </a:rPr>
            <a:t> </a:t>
          </a:r>
          <a:r>
            <a:rPr lang="fr-LU" sz="1700" kern="1200" dirty="0" err="1" smtClean="0">
              <a:effectLst>
                <a:outerShdw blurRad="38100" dist="38100" dir="2700000" algn="tl">
                  <a:srgbClr val="000000">
                    <a:alpha val="43137"/>
                  </a:srgbClr>
                </a:outerShdw>
              </a:effectLst>
            </a:rPr>
            <a:t>Universities</a:t>
          </a:r>
          <a:r>
            <a:rPr lang="fr-LU" sz="1700" kern="1200" dirty="0" smtClean="0">
              <a:effectLst>
                <a:outerShdw blurRad="38100" dist="38100" dir="2700000" algn="tl">
                  <a:srgbClr val="000000">
                    <a:alpha val="43137"/>
                  </a:srgbClr>
                </a:outerShdw>
              </a:effectLst>
            </a:rPr>
            <a:t> Network- Jean Monnet Action</a:t>
          </a:r>
          <a:endParaRPr lang="fr-CH" sz="1700" kern="1200" dirty="0">
            <a:effectLst>
              <a:outerShdw blurRad="38100" dist="38100" dir="2700000" algn="tl">
                <a:srgbClr val="000000">
                  <a:alpha val="43137"/>
                </a:srgbClr>
              </a:outerShdw>
            </a:effectLst>
          </a:endParaRPr>
        </a:p>
      </dsp:txBody>
      <dsp:txXfrm>
        <a:off x="6063548" y="2746190"/>
        <a:ext cx="3674877" cy="2204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BC44F-763E-4E11-90EB-53E2D138D02B}">
      <dsp:nvSpPr>
        <dsp:cNvPr id="0" name=""/>
        <dsp:cNvSpPr/>
      </dsp:nvSpPr>
      <dsp:spPr>
        <a:xfrm rot="16200000">
          <a:off x="-1534989" y="1541397"/>
          <a:ext cx="5331269" cy="2248474"/>
        </a:xfrm>
        <a:prstGeom prst="flowChartManualOperat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4801" bIns="0" numCol="1" spcCol="1270" anchor="ctr" anchorCtr="0">
          <a:noAutofit/>
        </a:bodyPr>
        <a:lstStyle/>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International Calls </a:t>
          </a:r>
        </a:p>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(e.g. jobs.ac.uk, academics.de, ECPR, IPSA, etc.) will be organized in March for a competitive recruitment of the PhD students (effective in September)</a:t>
          </a:r>
          <a:endParaRPr lang="en-US" sz="1300" kern="1200" dirty="0">
            <a:effectLst>
              <a:outerShdw blurRad="38100" dist="38100" dir="2700000" algn="tl">
                <a:srgbClr val="000000">
                  <a:alpha val="43137"/>
                </a:srgbClr>
              </a:outerShdw>
            </a:effectLst>
          </a:endParaRPr>
        </a:p>
      </dsp:txBody>
      <dsp:txXfrm rot="5400000">
        <a:off x="6408" y="1066254"/>
        <a:ext cx="2248474" cy="3198761"/>
      </dsp:txXfrm>
    </dsp:sp>
    <dsp:sp modelId="{A6CC9AC0-E4B6-405B-848B-8030C89C432E}">
      <dsp:nvSpPr>
        <dsp:cNvPr id="0" name=""/>
        <dsp:cNvSpPr/>
      </dsp:nvSpPr>
      <dsp:spPr>
        <a:xfrm rot="16200000">
          <a:off x="882120" y="1541397"/>
          <a:ext cx="5331269" cy="2248474"/>
        </a:xfrm>
        <a:prstGeom prst="flowChartManualOperatio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4801" bIns="0" numCol="1" spcCol="1270" anchor="ctr" anchorCtr="0">
          <a:noAutofit/>
        </a:bodyPr>
        <a:lstStyle/>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The admission committee is composed by three members of the Doctoral  School (including the supervisor).</a:t>
          </a:r>
        </a:p>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 A third member in case of joint supervision with one of the partner universities and/or, compulsorily from an other discipline. </a:t>
          </a:r>
          <a:endParaRPr lang="en-US" sz="1300" kern="1200" dirty="0">
            <a:effectLst>
              <a:outerShdw blurRad="38100" dist="38100" dir="2700000" algn="tl">
                <a:srgbClr val="000000">
                  <a:alpha val="43137"/>
                </a:srgbClr>
              </a:outerShdw>
            </a:effectLst>
          </a:endParaRPr>
        </a:p>
      </dsp:txBody>
      <dsp:txXfrm rot="5400000">
        <a:off x="2423517" y="1066254"/>
        <a:ext cx="2248474" cy="3198761"/>
      </dsp:txXfrm>
    </dsp:sp>
    <dsp:sp modelId="{A81569FE-976D-400F-81B5-5843C8FB8FC9}">
      <dsp:nvSpPr>
        <dsp:cNvPr id="0" name=""/>
        <dsp:cNvSpPr/>
      </dsp:nvSpPr>
      <dsp:spPr>
        <a:xfrm rot="16200000">
          <a:off x="3299230" y="1541397"/>
          <a:ext cx="5331269" cy="2248474"/>
        </a:xfrm>
        <a:prstGeom prst="flowChartManualOperati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4801" bIns="0" numCol="1" spcCol="1270" anchor="ctr" anchorCtr="0">
          <a:noAutofit/>
        </a:bodyPr>
        <a:lstStyle/>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Conforming to the Gender Equality Policies in Public Research of the European Commission and Luxembourgish law, the goal is to obtain at least 40% of women Ph.D. Candidates. </a:t>
          </a:r>
          <a:endParaRPr lang="en-US" sz="1300" kern="1200" dirty="0">
            <a:effectLst>
              <a:outerShdw blurRad="38100" dist="38100" dir="2700000" algn="tl">
                <a:srgbClr val="000000">
                  <a:alpha val="43137"/>
                </a:srgbClr>
              </a:outerShdw>
            </a:effectLst>
          </a:endParaRPr>
        </a:p>
      </dsp:txBody>
      <dsp:txXfrm rot="5400000">
        <a:off x="4840627" y="1066254"/>
        <a:ext cx="2248474" cy="3198761"/>
      </dsp:txXfrm>
    </dsp:sp>
    <dsp:sp modelId="{EC3CD1A3-05ED-4140-B358-DBD7143D2313}">
      <dsp:nvSpPr>
        <dsp:cNvPr id="0" name=""/>
        <dsp:cNvSpPr/>
      </dsp:nvSpPr>
      <dsp:spPr>
        <a:xfrm rot="16200000">
          <a:off x="5716339" y="1541397"/>
          <a:ext cx="5331269" cy="2248474"/>
        </a:xfrm>
        <a:prstGeom prst="flowChartManualOperati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4801" bIns="0" numCol="1" spcCol="1270" anchor="ctr" anchorCtr="0">
          <a:noAutofit/>
        </a:bodyPr>
        <a:lstStyle/>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The supervision is the responsibility of the main supervisor, who meets on a regular basis (at least once a month) with the PhD Candidate. </a:t>
          </a:r>
        </a:p>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The supervisor and two other scientific advisors (internal or external to the UL- at least one from another discipline) form a supervision board which meets at least once a year with the PhD Candidate in order to monitor his/her progress and offer guidance. </a:t>
          </a:r>
          <a:endParaRPr lang="en-US" sz="1300" kern="1200" dirty="0">
            <a:effectLst>
              <a:outerShdw blurRad="38100" dist="38100" dir="2700000" algn="tl">
                <a:srgbClr val="000000">
                  <a:alpha val="43137"/>
                </a:srgbClr>
              </a:outerShdw>
            </a:effectLst>
          </a:endParaRPr>
        </a:p>
      </dsp:txBody>
      <dsp:txXfrm rot="5400000">
        <a:off x="7257736" y="1066254"/>
        <a:ext cx="2248474" cy="3198761"/>
      </dsp:txXfrm>
    </dsp:sp>
    <dsp:sp modelId="{37DEB748-159A-49BA-A84E-C409E7288CF8}">
      <dsp:nvSpPr>
        <dsp:cNvPr id="0" name=""/>
        <dsp:cNvSpPr/>
      </dsp:nvSpPr>
      <dsp:spPr>
        <a:xfrm rot="16200000">
          <a:off x="8133449" y="1541397"/>
          <a:ext cx="5331269" cy="2248474"/>
        </a:xfrm>
        <a:prstGeom prst="flowChartManualOperati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4801" bIns="0" numCol="1" spcCol="1270" anchor="ctr" anchorCtr="0">
          <a:noAutofit/>
        </a:bodyPr>
        <a:lstStyle/>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Each PhD Candidate, with the supervision board, has to compose his/her own portfolio of mandatory courses (methodological courses in the existing doctoral  education at the University of Luxembourg, </a:t>
          </a:r>
          <a:r>
            <a:rPr lang="fr-LU" sz="1300" kern="1200" dirty="0" err="1" smtClean="0">
              <a:effectLst>
                <a:outerShdw blurRad="38100" dist="38100" dir="2700000" algn="tl">
                  <a:srgbClr val="000000">
                    <a:alpha val="43137"/>
                  </a:srgbClr>
                </a:outerShdw>
              </a:effectLst>
            </a:rPr>
            <a:t>European</a:t>
          </a:r>
          <a:r>
            <a:rPr lang="fr-LU" sz="1300" kern="1200" dirty="0" smtClean="0">
              <a:effectLst>
                <a:outerShdw blurRad="38100" dist="38100" dir="2700000" algn="tl">
                  <a:srgbClr val="000000">
                    <a:alpha val="43137"/>
                  </a:srgbClr>
                </a:outerShdw>
              </a:effectLst>
            </a:rPr>
            <a:t> </a:t>
          </a:r>
          <a:r>
            <a:rPr lang="fr-LU" sz="1300" kern="1200" dirty="0" err="1" smtClean="0">
              <a:effectLst>
                <a:outerShdw blurRad="38100" dist="38100" dir="2700000" algn="tl">
                  <a:srgbClr val="000000">
                    <a:alpha val="43137"/>
                  </a:srgbClr>
                </a:outerShdw>
              </a:effectLst>
            </a:rPr>
            <a:t>Governance</a:t>
          </a:r>
          <a:r>
            <a:rPr lang="fr-LU" sz="1300" kern="1200" dirty="0" smtClean="0">
              <a:effectLst>
                <a:outerShdw blurRad="38100" dist="38100" dir="2700000" algn="tl">
                  <a:srgbClr val="000000">
                    <a:alpha val="43137"/>
                  </a:srgbClr>
                </a:outerShdw>
              </a:effectLst>
            </a:rPr>
            <a:t>  </a:t>
          </a:r>
          <a:r>
            <a:rPr lang="fr-LU" sz="1300" kern="1200" dirty="0" err="1" smtClean="0">
              <a:effectLst>
                <a:outerShdw blurRad="38100" dist="38100" dir="2700000" algn="tl">
                  <a:srgbClr val="000000">
                    <a:alpha val="43137"/>
                  </a:srgbClr>
                </a:outerShdw>
              </a:effectLst>
            </a:rPr>
            <a:t>Universities</a:t>
          </a:r>
          <a:r>
            <a:rPr lang="fr-LU" sz="1300" kern="1200" dirty="0" smtClean="0">
              <a:effectLst>
                <a:outerShdw blurRad="38100" dist="38100" dir="2700000" algn="tl">
                  <a:srgbClr val="000000">
                    <a:alpha val="43137"/>
                  </a:srgbClr>
                </a:outerShdw>
              </a:effectLst>
            </a:rPr>
            <a:t> Network- Jean Monnet Action</a:t>
          </a:r>
          <a:r>
            <a:rPr lang="en-US" sz="1300" kern="1200" dirty="0" smtClean="0">
              <a:effectLst>
                <a:outerShdw blurRad="38100" dist="38100" dir="2700000" algn="tl">
                  <a:srgbClr val="000000">
                    <a:alpha val="43137"/>
                  </a:srgbClr>
                </a:outerShdw>
              </a:effectLst>
            </a:rPr>
            <a:t>, and optional courses (ECPR, IPSA, etc.)</a:t>
          </a:r>
          <a:endParaRPr lang="en-US" sz="1300" kern="1200" dirty="0">
            <a:effectLst>
              <a:outerShdw blurRad="38100" dist="38100" dir="2700000" algn="tl">
                <a:srgbClr val="000000">
                  <a:alpha val="43137"/>
                </a:srgbClr>
              </a:outerShdw>
            </a:effectLst>
          </a:endParaRPr>
        </a:p>
      </dsp:txBody>
      <dsp:txXfrm rot="5400000">
        <a:off x="9674846" y="1066254"/>
        <a:ext cx="2248474" cy="3198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5028D-5068-4939-B667-CA6FC4886A9C}">
      <dsp:nvSpPr>
        <dsp:cNvPr id="0" name=""/>
        <dsp:cNvSpPr/>
      </dsp:nvSpPr>
      <dsp:spPr>
        <a:xfrm>
          <a:off x="107954" y="1167"/>
          <a:ext cx="2395277" cy="1437166"/>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LU" sz="1600" kern="1200" dirty="0" err="1"/>
            <a:t>Coordinator</a:t>
          </a:r>
          <a:r>
            <a:rPr lang="fr-LU" sz="1600" kern="1200" dirty="0"/>
            <a:t> </a:t>
          </a:r>
        </a:p>
        <a:p>
          <a:pPr lvl="0" algn="ctr" defTabSz="711200">
            <a:lnSpc>
              <a:spcPct val="90000"/>
            </a:lnSpc>
            <a:spcBef>
              <a:spcPct val="0"/>
            </a:spcBef>
            <a:spcAft>
              <a:spcPct val="35000"/>
            </a:spcAft>
          </a:pPr>
          <a:r>
            <a:rPr lang="fr-LU" sz="1600" kern="1200" dirty="0" err="1"/>
            <a:t>University</a:t>
          </a:r>
          <a:r>
            <a:rPr lang="fr-LU" sz="1600" kern="1200" dirty="0"/>
            <a:t> of the </a:t>
          </a:r>
          <a:r>
            <a:rPr lang="fr-LU" sz="1600" kern="1200" dirty="0" err="1"/>
            <a:t>Aegean</a:t>
          </a:r>
          <a:endParaRPr lang="fr-LU" sz="1600" kern="1200" dirty="0"/>
        </a:p>
        <a:p>
          <a:pPr lvl="0" algn="ctr" defTabSz="711200">
            <a:lnSpc>
              <a:spcPct val="90000"/>
            </a:lnSpc>
            <a:spcBef>
              <a:spcPct val="0"/>
            </a:spcBef>
            <a:spcAft>
              <a:spcPct val="35000"/>
            </a:spcAft>
          </a:pPr>
          <a:r>
            <a:rPr lang="fr-LU" sz="1600" kern="1200" dirty="0"/>
            <a:t>Centre Européen de Recherche et d'Etudes Jean Monnet</a:t>
          </a:r>
          <a:endParaRPr lang="fr-FR" sz="1600" kern="1200" dirty="0"/>
        </a:p>
      </dsp:txBody>
      <dsp:txXfrm>
        <a:off x="107954" y="1167"/>
        <a:ext cx="2395277" cy="1437166"/>
      </dsp:txXfrm>
    </dsp:sp>
    <dsp:sp modelId="{0C56BD18-2D0D-4690-A155-9D358A5BC6DA}">
      <dsp:nvSpPr>
        <dsp:cNvPr id="0" name=""/>
        <dsp:cNvSpPr/>
      </dsp:nvSpPr>
      <dsp:spPr>
        <a:xfrm>
          <a:off x="2742759" y="1167"/>
          <a:ext cx="2395277" cy="1437166"/>
        </a:xfrm>
        <a:prstGeom prst="rect">
          <a:avLst/>
        </a:prstGeom>
        <a:solidFill>
          <a:schemeClr val="accent5">
            <a:hueOff val="100568"/>
            <a:satOff val="1142"/>
            <a:lumOff val="10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LU" sz="1600" kern="1200" dirty="0" err="1"/>
            <a:t>Coordinator</a:t>
          </a:r>
          <a:endParaRPr lang="fr-LU" sz="1600" kern="1200" dirty="0"/>
        </a:p>
        <a:p>
          <a:pPr lvl="0" algn="ctr" defTabSz="711200">
            <a:lnSpc>
              <a:spcPct val="90000"/>
            </a:lnSpc>
            <a:spcBef>
              <a:spcPct val="0"/>
            </a:spcBef>
            <a:spcAft>
              <a:spcPct val="35000"/>
            </a:spcAft>
          </a:pPr>
          <a:r>
            <a:rPr lang="fr-LU" sz="1600" kern="1200" dirty="0"/>
            <a:t>Université du Luxembourg</a:t>
          </a:r>
        </a:p>
        <a:p>
          <a:pPr lvl="0" algn="ctr" defTabSz="711200">
            <a:lnSpc>
              <a:spcPct val="90000"/>
            </a:lnSpc>
            <a:spcBef>
              <a:spcPct val="0"/>
            </a:spcBef>
            <a:spcAft>
              <a:spcPct val="35000"/>
            </a:spcAft>
          </a:pPr>
          <a:r>
            <a:rPr lang="fr-LU" sz="1600" kern="1200" dirty="0"/>
            <a:t>Chaire de recherche en études parlementaires</a:t>
          </a:r>
          <a:endParaRPr lang="fr-FR" sz="1600" kern="1200" dirty="0"/>
        </a:p>
      </dsp:txBody>
      <dsp:txXfrm>
        <a:off x="2742759" y="1167"/>
        <a:ext cx="2395277" cy="1437166"/>
      </dsp:txXfrm>
    </dsp:sp>
    <dsp:sp modelId="{BAFF7D5F-5F0D-4AF1-9B08-379CC4464B16}">
      <dsp:nvSpPr>
        <dsp:cNvPr id="0" name=""/>
        <dsp:cNvSpPr/>
      </dsp:nvSpPr>
      <dsp:spPr>
        <a:xfrm>
          <a:off x="5377563" y="1167"/>
          <a:ext cx="2395277" cy="1437166"/>
        </a:xfrm>
        <a:prstGeom prst="rect">
          <a:avLst/>
        </a:prstGeom>
        <a:solidFill>
          <a:schemeClr val="accent5">
            <a:hueOff val="201136"/>
            <a:satOff val="2284"/>
            <a:lumOff val="20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Annual Meeting for the coordination, second week of June </a:t>
          </a:r>
          <a:endParaRPr lang="fr-FR" sz="1600" kern="1200" dirty="0"/>
        </a:p>
      </dsp:txBody>
      <dsp:txXfrm>
        <a:off x="5377563" y="1167"/>
        <a:ext cx="2395277" cy="1437166"/>
      </dsp:txXfrm>
    </dsp:sp>
    <dsp:sp modelId="{5C63DAAA-5C12-4054-863E-B02630F9E6EC}">
      <dsp:nvSpPr>
        <dsp:cNvPr id="0" name=""/>
        <dsp:cNvSpPr/>
      </dsp:nvSpPr>
      <dsp:spPr>
        <a:xfrm>
          <a:off x="7978140" y="0"/>
          <a:ext cx="2395277" cy="143716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LU" sz="1600" kern="1200" dirty="0"/>
            <a:t>Université </a:t>
          </a:r>
          <a:r>
            <a:rPr lang="fr-LU" sz="1600" kern="1200" dirty="0" err="1"/>
            <a:t>Babes</a:t>
          </a:r>
          <a:r>
            <a:rPr lang="fr-LU" sz="1600" kern="1200" dirty="0"/>
            <a:t>- Bolyai Faculté d’Etudes européennes </a:t>
          </a:r>
          <a:endParaRPr lang="fr-FR" sz="1600" kern="1200" dirty="0"/>
        </a:p>
      </dsp:txBody>
      <dsp:txXfrm>
        <a:off x="7978140" y="0"/>
        <a:ext cx="2395277" cy="1437166"/>
      </dsp:txXfrm>
    </dsp:sp>
    <dsp:sp modelId="{D64B625E-01D9-4C3C-AA5B-BC41B7DB8472}">
      <dsp:nvSpPr>
        <dsp:cNvPr id="0" name=""/>
        <dsp:cNvSpPr/>
      </dsp:nvSpPr>
      <dsp:spPr>
        <a:xfrm>
          <a:off x="107954" y="1677861"/>
          <a:ext cx="2395277" cy="143716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University of Cadiz</a:t>
          </a:r>
        </a:p>
        <a:p>
          <a:pPr lvl="0" algn="ctr" defTabSz="711200">
            <a:lnSpc>
              <a:spcPct val="90000"/>
            </a:lnSpc>
            <a:spcBef>
              <a:spcPct val="0"/>
            </a:spcBef>
            <a:spcAft>
              <a:spcPct val="35000"/>
            </a:spcAft>
          </a:pPr>
          <a:r>
            <a:rPr lang="en-US" sz="1600" kern="1200" dirty="0"/>
            <a:t>Chair Jean Monnet in Law and Human Rights</a:t>
          </a:r>
          <a:endParaRPr lang="fr-FR" sz="1600" kern="1200" dirty="0"/>
        </a:p>
      </dsp:txBody>
      <dsp:txXfrm>
        <a:off x="107954" y="1677861"/>
        <a:ext cx="2395277" cy="1437166"/>
      </dsp:txXfrm>
    </dsp:sp>
    <dsp:sp modelId="{8E98454B-12A9-40C4-AEC6-111E6D65CDEE}">
      <dsp:nvSpPr>
        <dsp:cNvPr id="0" name=""/>
        <dsp:cNvSpPr/>
      </dsp:nvSpPr>
      <dsp:spPr>
        <a:xfrm>
          <a:off x="2742759" y="1677861"/>
          <a:ext cx="2395277" cy="143716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LU" sz="1600" kern="1200" dirty="0"/>
            <a:t>Université Catholique de Louvain </a:t>
          </a:r>
        </a:p>
        <a:p>
          <a:pPr lvl="0" algn="ctr" defTabSz="711200">
            <a:lnSpc>
              <a:spcPct val="90000"/>
            </a:lnSpc>
            <a:spcBef>
              <a:spcPct val="0"/>
            </a:spcBef>
            <a:spcAft>
              <a:spcPct val="35000"/>
            </a:spcAft>
          </a:pPr>
          <a:r>
            <a:rPr lang="fr-LU" sz="1600" kern="1200" dirty="0"/>
            <a:t>Institut de sciences politiques Louvain-Europe</a:t>
          </a:r>
          <a:endParaRPr lang="fr-FR" sz="1600" kern="1200" dirty="0"/>
        </a:p>
      </dsp:txBody>
      <dsp:txXfrm>
        <a:off x="2742759" y="1677861"/>
        <a:ext cx="2395277" cy="1437166"/>
      </dsp:txXfrm>
    </dsp:sp>
    <dsp:sp modelId="{7D5CC3D3-0D62-4288-87B3-168C66DEC716}">
      <dsp:nvSpPr>
        <dsp:cNvPr id="0" name=""/>
        <dsp:cNvSpPr/>
      </dsp:nvSpPr>
      <dsp:spPr>
        <a:xfrm>
          <a:off x="105654" y="3292646"/>
          <a:ext cx="2395277" cy="143716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err="1"/>
            <a:t>University</a:t>
          </a:r>
          <a:r>
            <a:rPr lang="fr-FR" sz="1600" kern="1200" dirty="0"/>
            <a:t> of </a:t>
          </a:r>
          <a:r>
            <a:rPr lang="fr-FR" sz="1600" kern="1200" dirty="0" err="1"/>
            <a:t>Piraeus</a:t>
          </a:r>
          <a:r>
            <a:rPr lang="fr-FR" sz="1600" kern="1200" dirty="0"/>
            <a:t> </a:t>
          </a:r>
        </a:p>
        <a:p>
          <a:pPr lvl="0" algn="ctr" defTabSz="711200">
            <a:lnSpc>
              <a:spcPct val="90000"/>
            </a:lnSpc>
            <a:spcBef>
              <a:spcPct val="0"/>
            </a:spcBef>
            <a:spcAft>
              <a:spcPct val="35000"/>
            </a:spcAft>
          </a:pPr>
          <a:r>
            <a:rPr lang="fr-FR" sz="1600" kern="1200" dirty="0"/>
            <a:t>Chaire Jean Monnet in Education Sciences</a:t>
          </a:r>
        </a:p>
      </dsp:txBody>
      <dsp:txXfrm>
        <a:off x="105654" y="3292646"/>
        <a:ext cx="2395277" cy="1437166"/>
      </dsp:txXfrm>
    </dsp:sp>
    <dsp:sp modelId="{7F9D0B0B-C2BF-47FC-83E0-764D4BD30EA2}">
      <dsp:nvSpPr>
        <dsp:cNvPr id="0" name=""/>
        <dsp:cNvSpPr/>
      </dsp:nvSpPr>
      <dsp:spPr>
        <a:xfrm>
          <a:off x="5348006" y="1630564"/>
          <a:ext cx="2395277" cy="143716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University of Siegen</a:t>
          </a:r>
        </a:p>
        <a:p>
          <a:pPr lvl="0" algn="ctr" defTabSz="711200">
            <a:lnSpc>
              <a:spcPct val="90000"/>
            </a:lnSpc>
            <a:spcBef>
              <a:spcPct val="0"/>
            </a:spcBef>
            <a:spcAft>
              <a:spcPct val="35000"/>
            </a:spcAft>
          </a:pPr>
          <a:r>
            <a:rPr lang="en-US" sz="1600" kern="1200" dirty="0" smtClean="0"/>
            <a:t>Chair ad </a:t>
          </a:r>
          <a:r>
            <a:rPr lang="en-US" sz="1600" kern="1200" dirty="0" err="1" smtClean="0"/>
            <a:t>personam</a:t>
          </a:r>
          <a:r>
            <a:rPr lang="en-US" sz="1600" kern="1200" dirty="0" smtClean="0"/>
            <a:t> </a:t>
          </a:r>
        </a:p>
        <a:p>
          <a:pPr lvl="0" algn="ctr" defTabSz="711200">
            <a:lnSpc>
              <a:spcPct val="90000"/>
            </a:lnSpc>
            <a:spcBef>
              <a:spcPct val="0"/>
            </a:spcBef>
            <a:spcAft>
              <a:spcPct val="35000"/>
            </a:spcAft>
          </a:pPr>
          <a:r>
            <a:rPr lang="en-US" sz="1600" kern="1200" dirty="0" smtClean="0"/>
            <a:t>Jean Monnet in History</a:t>
          </a:r>
          <a:endParaRPr lang="fr-FR" sz="1600" kern="1200" dirty="0"/>
        </a:p>
      </dsp:txBody>
      <dsp:txXfrm>
        <a:off x="5348006" y="1630564"/>
        <a:ext cx="2395277" cy="1437166"/>
      </dsp:txXfrm>
    </dsp:sp>
    <dsp:sp modelId="{6F5AC984-ED3A-40DF-A48C-C84C089BA786}">
      <dsp:nvSpPr>
        <dsp:cNvPr id="0" name=""/>
        <dsp:cNvSpPr/>
      </dsp:nvSpPr>
      <dsp:spPr>
        <a:xfrm>
          <a:off x="2756555" y="3283616"/>
          <a:ext cx="2395277" cy="1437166"/>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LU" sz="1600" kern="1200" dirty="0"/>
            <a:t>Université de Nantes</a:t>
          </a:r>
        </a:p>
        <a:p>
          <a:pPr lvl="0" algn="ctr" defTabSz="711200">
            <a:lnSpc>
              <a:spcPct val="90000"/>
            </a:lnSpc>
            <a:spcBef>
              <a:spcPct val="0"/>
            </a:spcBef>
            <a:spcAft>
              <a:spcPct val="35000"/>
            </a:spcAft>
          </a:pPr>
          <a:r>
            <a:rPr lang="fr-LU" sz="1600" kern="1200" dirty="0"/>
            <a:t>Chaire de Philosophie de l’Europe &amp; Institut d’études européennes et globales</a:t>
          </a:r>
          <a:endParaRPr lang="fr-FR" sz="1600" kern="1200" dirty="0"/>
        </a:p>
      </dsp:txBody>
      <dsp:txXfrm>
        <a:off x="2756555" y="3283616"/>
        <a:ext cx="2395277" cy="1437166"/>
      </dsp:txXfrm>
    </dsp:sp>
    <dsp:sp modelId="{60ED74AB-C21D-4900-BF25-5D8E582DA44E}">
      <dsp:nvSpPr>
        <dsp:cNvPr id="0" name=""/>
        <dsp:cNvSpPr/>
      </dsp:nvSpPr>
      <dsp:spPr>
        <a:xfrm>
          <a:off x="5385013" y="3284780"/>
          <a:ext cx="2395277" cy="1437166"/>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LU" sz="1600" kern="1200" dirty="0"/>
            <a:t>Université de Paris Est</a:t>
          </a:r>
        </a:p>
        <a:p>
          <a:pPr lvl="0" algn="ctr" defTabSz="711200">
            <a:lnSpc>
              <a:spcPct val="90000"/>
            </a:lnSpc>
            <a:spcBef>
              <a:spcPct val="0"/>
            </a:spcBef>
            <a:spcAft>
              <a:spcPct val="35000"/>
            </a:spcAft>
          </a:pPr>
          <a:r>
            <a:rPr lang="fr-LU" sz="1600" kern="1200" dirty="0"/>
            <a:t>Laboratoire interdisciplinaire d'étude du politique - Hannah Arendt</a:t>
          </a:r>
          <a:endParaRPr lang="fr-FR" sz="1600" kern="1200" dirty="0"/>
        </a:p>
      </dsp:txBody>
      <dsp:txXfrm>
        <a:off x="5385013" y="3284780"/>
        <a:ext cx="2395277" cy="1437166"/>
      </dsp:txXfrm>
    </dsp:sp>
    <dsp:sp modelId="{BB15981A-8B09-44D7-90AD-96E852C0F2F2}">
      <dsp:nvSpPr>
        <dsp:cNvPr id="0" name=""/>
        <dsp:cNvSpPr/>
      </dsp:nvSpPr>
      <dsp:spPr>
        <a:xfrm>
          <a:off x="7911743" y="3276890"/>
          <a:ext cx="2395277" cy="1437166"/>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University of Torino</a:t>
          </a:r>
        </a:p>
        <a:p>
          <a:pPr lvl="0" algn="ctr" defTabSz="711200">
            <a:lnSpc>
              <a:spcPct val="90000"/>
            </a:lnSpc>
            <a:spcBef>
              <a:spcPct val="0"/>
            </a:spcBef>
            <a:spcAft>
              <a:spcPct val="35000"/>
            </a:spcAft>
          </a:pPr>
          <a:r>
            <a:rPr lang="en-US" sz="1600" kern="1200" dirty="0"/>
            <a:t>Department of education sciences and philosophy</a:t>
          </a:r>
          <a:endParaRPr lang="fr-FR" sz="1600" kern="1200" dirty="0"/>
        </a:p>
      </dsp:txBody>
      <dsp:txXfrm>
        <a:off x="7911743" y="3276890"/>
        <a:ext cx="2395277" cy="1437166"/>
      </dsp:txXfrm>
    </dsp:sp>
    <dsp:sp modelId="{ED5443D7-BB21-44FD-AA7A-18DB6F7F63A4}">
      <dsp:nvSpPr>
        <dsp:cNvPr id="0" name=""/>
        <dsp:cNvSpPr/>
      </dsp:nvSpPr>
      <dsp:spPr>
        <a:xfrm>
          <a:off x="7931144" y="1660926"/>
          <a:ext cx="2395277" cy="1437166"/>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LU" sz="1600" kern="1200" dirty="0" smtClean="0"/>
            <a:t>Université Laval- Chaire de recherche sur la Démocratie et les institutions parlementaires</a:t>
          </a:r>
          <a:endParaRPr lang="fr-FR" sz="1600" kern="1200" dirty="0"/>
        </a:p>
      </dsp:txBody>
      <dsp:txXfrm>
        <a:off x="7931144" y="1660926"/>
        <a:ext cx="2395277" cy="1437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6709A-1C30-4DF0-B831-03707F0F78C0}">
      <dsp:nvSpPr>
        <dsp:cNvPr id="0" name=""/>
        <dsp:cNvSpPr/>
      </dsp:nvSpPr>
      <dsp:spPr>
        <a:xfrm>
          <a:off x="4206240" y="531"/>
          <a:ext cx="6309360" cy="669273"/>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t>University of the Aegean</a:t>
          </a:r>
        </a:p>
        <a:p>
          <a:pPr marL="114300" lvl="1" indent="-114300" algn="l" defTabSz="666750">
            <a:lnSpc>
              <a:spcPct val="90000"/>
            </a:lnSpc>
            <a:spcBef>
              <a:spcPct val="0"/>
            </a:spcBef>
            <a:spcAft>
              <a:spcPct val="15000"/>
            </a:spcAft>
            <a:buChar char="••"/>
          </a:pPr>
          <a:r>
            <a:rPr lang="en-US" sz="1500" kern="1200" noProof="0" dirty="0" smtClean="0"/>
            <a:t>European youth and the crises in Europe</a:t>
          </a:r>
          <a:endParaRPr lang="en-US" sz="1500" kern="1200" noProof="0" dirty="0"/>
        </a:p>
      </dsp:txBody>
      <dsp:txXfrm>
        <a:off x="4206240" y="84190"/>
        <a:ext cx="6058383" cy="501955"/>
      </dsp:txXfrm>
    </dsp:sp>
    <dsp:sp modelId="{872CE82D-87C8-4C7C-A001-FA474B4BA877}">
      <dsp:nvSpPr>
        <dsp:cNvPr id="0" name=""/>
        <dsp:cNvSpPr/>
      </dsp:nvSpPr>
      <dsp:spPr>
        <a:xfrm>
          <a:off x="0" y="531"/>
          <a:ext cx="4206240" cy="669273"/>
        </a:xfrm>
        <a:prstGeom prst="round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noProof="0" dirty="0" smtClean="0"/>
            <a:t>International Conference I- </a:t>
          </a:r>
        </a:p>
        <a:p>
          <a:pPr lvl="0" algn="ctr" defTabSz="711200">
            <a:lnSpc>
              <a:spcPct val="90000"/>
            </a:lnSpc>
            <a:spcBef>
              <a:spcPct val="0"/>
            </a:spcBef>
            <a:spcAft>
              <a:spcPct val="35000"/>
            </a:spcAft>
          </a:pPr>
          <a:r>
            <a:rPr lang="en-US" sz="1600" kern="1200" noProof="0" dirty="0" smtClean="0"/>
            <a:t>February 2017</a:t>
          </a:r>
          <a:endParaRPr lang="en-US" sz="1600" kern="1200" noProof="0" dirty="0"/>
        </a:p>
      </dsp:txBody>
      <dsp:txXfrm>
        <a:off x="32671" y="33202"/>
        <a:ext cx="4140898" cy="603931"/>
      </dsp:txXfrm>
    </dsp:sp>
    <dsp:sp modelId="{BF19D68B-0CCF-49D6-9553-655079242BC2}">
      <dsp:nvSpPr>
        <dsp:cNvPr id="0" name=""/>
        <dsp:cNvSpPr/>
      </dsp:nvSpPr>
      <dsp:spPr>
        <a:xfrm>
          <a:off x="4206240" y="736731"/>
          <a:ext cx="6309360" cy="669273"/>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t>University of the Aegean</a:t>
          </a:r>
        </a:p>
        <a:p>
          <a:pPr marL="114300" lvl="1" indent="-114300" algn="l" defTabSz="666750">
            <a:lnSpc>
              <a:spcPct val="90000"/>
            </a:lnSpc>
            <a:spcBef>
              <a:spcPct val="0"/>
            </a:spcBef>
            <a:spcAft>
              <a:spcPct val="15000"/>
            </a:spcAft>
            <a:buChar char="••"/>
          </a:pPr>
          <a:r>
            <a:rPr lang="en-US" sz="1500" kern="1200" noProof="0" dirty="0" smtClean="0"/>
            <a:t>Third week of July (every year)</a:t>
          </a:r>
          <a:endParaRPr lang="en-US" sz="1500" kern="1200" noProof="0" dirty="0"/>
        </a:p>
      </dsp:txBody>
      <dsp:txXfrm>
        <a:off x="4206240" y="820390"/>
        <a:ext cx="6058383" cy="501955"/>
      </dsp:txXfrm>
    </dsp:sp>
    <dsp:sp modelId="{CE728DB9-1E8E-4009-BE6E-E5ABE1AB8399}">
      <dsp:nvSpPr>
        <dsp:cNvPr id="0" name=""/>
        <dsp:cNvSpPr/>
      </dsp:nvSpPr>
      <dsp:spPr>
        <a:xfrm>
          <a:off x="0" y="736731"/>
          <a:ext cx="4206240" cy="66927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noProof="0" dirty="0" smtClean="0"/>
            <a:t>Summer School</a:t>
          </a:r>
          <a:endParaRPr lang="en-US" sz="1600" kern="1200" noProof="0" dirty="0"/>
        </a:p>
      </dsp:txBody>
      <dsp:txXfrm>
        <a:off x="32671" y="769402"/>
        <a:ext cx="4140898" cy="603931"/>
      </dsp:txXfrm>
    </dsp:sp>
    <dsp:sp modelId="{BF1357C8-4694-4795-A237-9A45E09392B6}">
      <dsp:nvSpPr>
        <dsp:cNvPr id="0" name=""/>
        <dsp:cNvSpPr/>
      </dsp:nvSpPr>
      <dsp:spPr>
        <a:xfrm>
          <a:off x="4206240" y="1472932"/>
          <a:ext cx="6309360" cy="669273"/>
        </a:xfrm>
        <a:prstGeom prst="rightArrow">
          <a:avLst>
            <a:gd name="adj1" fmla="val 75000"/>
            <a:gd name="adj2" fmla="val 5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t>University of Luxembourg</a:t>
          </a:r>
        </a:p>
        <a:p>
          <a:pPr marL="114300" lvl="1" indent="-114300" algn="l" defTabSz="666750">
            <a:lnSpc>
              <a:spcPct val="90000"/>
            </a:lnSpc>
            <a:spcBef>
              <a:spcPct val="0"/>
            </a:spcBef>
            <a:spcAft>
              <a:spcPct val="15000"/>
            </a:spcAft>
            <a:buChar char="••"/>
          </a:pPr>
          <a:r>
            <a:rPr lang="en-US" sz="1500" kern="1200" noProof="0" dirty="0" smtClean="0"/>
            <a:t>2</a:t>
          </a:r>
          <a:r>
            <a:rPr lang="en-US" sz="1500" kern="1200" baseline="30000" noProof="0" dirty="0" smtClean="0"/>
            <a:t>nd</a:t>
          </a:r>
          <a:r>
            <a:rPr lang="en-US" sz="1500" kern="1200" noProof="0" dirty="0" smtClean="0"/>
            <a:t> week of December (Monday &amp; Tuesday- every year)</a:t>
          </a:r>
          <a:endParaRPr lang="en-US" sz="1500" kern="1200" noProof="0" dirty="0"/>
        </a:p>
      </dsp:txBody>
      <dsp:txXfrm>
        <a:off x="4206240" y="1556591"/>
        <a:ext cx="6058383" cy="501955"/>
      </dsp:txXfrm>
    </dsp:sp>
    <dsp:sp modelId="{731CB4A0-DA56-4487-B02D-60408FC6FABC}">
      <dsp:nvSpPr>
        <dsp:cNvPr id="0" name=""/>
        <dsp:cNvSpPr/>
      </dsp:nvSpPr>
      <dsp:spPr>
        <a:xfrm>
          <a:off x="0" y="1472932"/>
          <a:ext cx="4206240" cy="66927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noProof="0" dirty="0" smtClean="0"/>
            <a:t>Winter School</a:t>
          </a:r>
          <a:endParaRPr lang="en-US" sz="1600" kern="1200" noProof="0" dirty="0"/>
        </a:p>
      </dsp:txBody>
      <dsp:txXfrm>
        <a:off x="32671" y="1505603"/>
        <a:ext cx="4140898" cy="603931"/>
      </dsp:txXfrm>
    </dsp:sp>
    <dsp:sp modelId="{35396E00-3368-4798-930B-459811345344}">
      <dsp:nvSpPr>
        <dsp:cNvPr id="0" name=""/>
        <dsp:cNvSpPr/>
      </dsp:nvSpPr>
      <dsp:spPr>
        <a:xfrm>
          <a:off x="4206240" y="2209132"/>
          <a:ext cx="6309360" cy="669273"/>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t>Maison Jean Monnet &amp; </a:t>
          </a:r>
          <a:r>
            <a:rPr lang="en-US" sz="1500" kern="1200" noProof="0" dirty="0" err="1" smtClean="0"/>
            <a:t>Collège</a:t>
          </a:r>
          <a:r>
            <a:rPr lang="en-US" sz="1500" kern="1200" noProof="0" dirty="0" smtClean="0"/>
            <a:t> des </a:t>
          </a:r>
          <a:r>
            <a:rPr lang="en-US" sz="1500" kern="1200" noProof="0" dirty="0" err="1" smtClean="0"/>
            <a:t>Bernardins</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smtClean="0"/>
            <a:t>European common values and migration: which community? </a:t>
          </a:r>
          <a:endParaRPr lang="en-US" sz="1500" kern="1200" noProof="0" dirty="0"/>
        </a:p>
      </dsp:txBody>
      <dsp:txXfrm>
        <a:off x="4206240" y="2292791"/>
        <a:ext cx="6058383" cy="501955"/>
      </dsp:txXfrm>
    </dsp:sp>
    <dsp:sp modelId="{F1040067-3251-4F22-8423-9CA92BFC237E}">
      <dsp:nvSpPr>
        <dsp:cNvPr id="0" name=""/>
        <dsp:cNvSpPr/>
      </dsp:nvSpPr>
      <dsp:spPr>
        <a:xfrm>
          <a:off x="0" y="2209132"/>
          <a:ext cx="4206240" cy="669273"/>
        </a:xfrm>
        <a:prstGeom prst="round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noProof="0" dirty="0" smtClean="0"/>
            <a:t>International Conference II</a:t>
          </a:r>
        </a:p>
        <a:p>
          <a:pPr lvl="0" algn="ctr" defTabSz="711200">
            <a:lnSpc>
              <a:spcPct val="90000"/>
            </a:lnSpc>
            <a:spcBef>
              <a:spcPct val="0"/>
            </a:spcBef>
            <a:spcAft>
              <a:spcPct val="35000"/>
            </a:spcAft>
          </a:pPr>
          <a:r>
            <a:rPr lang="en-US" sz="1600" kern="1200" noProof="0" dirty="0" smtClean="0"/>
            <a:t>February 2018</a:t>
          </a:r>
          <a:endParaRPr lang="en-US" sz="1600" kern="1200" noProof="0" dirty="0"/>
        </a:p>
      </dsp:txBody>
      <dsp:txXfrm>
        <a:off x="32671" y="2241803"/>
        <a:ext cx="4140898" cy="603931"/>
      </dsp:txXfrm>
    </dsp:sp>
    <dsp:sp modelId="{DBDED6AF-5A0D-437B-BD40-E09686F03736}">
      <dsp:nvSpPr>
        <dsp:cNvPr id="0" name=""/>
        <dsp:cNvSpPr/>
      </dsp:nvSpPr>
      <dsp:spPr>
        <a:xfrm>
          <a:off x="4206240" y="2945333"/>
          <a:ext cx="6309360" cy="669273"/>
        </a:xfrm>
        <a:prstGeom prst="rightArrow">
          <a:avLst>
            <a:gd name="adj1" fmla="val 75000"/>
            <a:gd name="adj2" fmla="val 50000"/>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t>University of Luxembourg </a:t>
          </a:r>
        </a:p>
        <a:p>
          <a:pPr marL="114300" lvl="1" indent="-114300" algn="l" defTabSz="666750">
            <a:lnSpc>
              <a:spcPct val="90000"/>
            </a:lnSpc>
            <a:spcBef>
              <a:spcPct val="0"/>
            </a:spcBef>
            <a:spcAft>
              <a:spcPct val="15000"/>
            </a:spcAft>
            <a:buChar char="••"/>
          </a:pPr>
          <a:r>
            <a:rPr lang="en-US" sz="1500" kern="1200" noProof="0" dirty="0" smtClean="0"/>
            <a:t>2</a:t>
          </a:r>
          <a:r>
            <a:rPr lang="en-US" sz="1500" kern="1200" baseline="30000" noProof="0" dirty="0" smtClean="0"/>
            <a:t>nd</a:t>
          </a:r>
          <a:r>
            <a:rPr lang="en-US" sz="1500" kern="1200" noProof="0" dirty="0" smtClean="0"/>
            <a:t> week of June (Monday &amp; Tuesday- every year)</a:t>
          </a:r>
          <a:endParaRPr lang="en-US" sz="1500" kern="1200" noProof="0" dirty="0"/>
        </a:p>
      </dsp:txBody>
      <dsp:txXfrm>
        <a:off x="4206240" y="3028992"/>
        <a:ext cx="6058383" cy="501955"/>
      </dsp:txXfrm>
    </dsp:sp>
    <dsp:sp modelId="{8AFB5972-C06F-4A78-82B1-0C58D7DE6FBE}">
      <dsp:nvSpPr>
        <dsp:cNvPr id="0" name=""/>
        <dsp:cNvSpPr/>
      </dsp:nvSpPr>
      <dsp:spPr>
        <a:xfrm>
          <a:off x="0" y="2945333"/>
          <a:ext cx="4206240" cy="66927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noProof="0" dirty="0" smtClean="0"/>
            <a:t>Annual Meeting for orientations doctoral school </a:t>
          </a:r>
          <a:endParaRPr lang="en-US" sz="1600" kern="1200" noProof="0" dirty="0"/>
        </a:p>
      </dsp:txBody>
      <dsp:txXfrm>
        <a:off x="32671" y="2978004"/>
        <a:ext cx="4140898" cy="603931"/>
      </dsp:txXfrm>
    </dsp:sp>
    <dsp:sp modelId="{F2FBD528-5AAE-4CA8-877F-762DEA05F2DE}">
      <dsp:nvSpPr>
        <dsp:cNvPr id="0" name=""/>
        <dsp:cNvSpPr/>
      </dsp:nvSpPr>
      <dsp:spPr>
        <a:xfrm>
          <a:off x="4206240" y="3681533"/>
          <a:ext cx="6309360" cy="669273"/>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smtClean="0"/>
            <a:t>University of the Aegean</a:t>
          </a:r>
        </a:p>
        <a:p>
          <a:pPr marL="114300" lvl="1" indent="-114300" algn="l" defTabSz="666750">
            <a:lnSpc>
              <a:spcPct val="90000"/>
            </a:lnSpc>
            <a:spcBef>
              <a:spcPct val="0"/>
            </a:spcBef>
            <a:spcAft>
              <a:spcPct val="15000"/>
            </a:spcAft>
            <a:buChar char="••"/>
          </a:pPr>
          <a:r>
            <a:rPr lang="en-US" sz="1500" kern="1200" noProof="0" dirty="0" smtClean="0"/>
            <a:t>“European common values and migration; the case of Lesbos”</a:t>
          </a:r>
          <a:endParaRPr lang="en-US" sz="1500" kern="1200" noProof="0" dirty="0"/>
        </a:p>
      </dsp:txBody>
      <dsp:txXfrm>
        <a:off x="4206240" y="3765192"/>
        <a:ext cx="6058383" cy="501955"/>
      </dsp:txXfrm>
    </dsp:sp>
    <dsp:sp modelId="{76309632-E492-47F5-A811-8B78A87FD645}">
      <dsp:nvSpPr>
        <dsp:cNvPr id="0" name=""/>
        <dsp:cNvSpPr/>
      </dsp:nvSpPr>
      <dsp:spPr>
        <a:xfrm>
          <a:off x="0" y="3681533"/>
          <a:ext cx="4206240" cy="669273"/>
        </a:xfrm>
        <a:prstGeom prst="round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noProof="0" dirty="0" smtClean="0"/>
            <a:t>International Conference III- </a:t>
          </a:r>
        </a:p>
        <a:p>
          <a:pPr lvl="0" algn="ctr" defTabSz="711200">
            <a:lnSpc>
              <a:spcPct val="90000"/>
            </a:lnSpc>
            <a:spcBef>
              <a:spcPct val="0"/>
            </a:spcBef>
            <a:spcAft>
              <a:spcPct val="35000"/>
            </a:spcAft>
          </a:pPr>
          <a:r>
            <a:rPr lang="en-US" sz="1600" kern="1200" noProof="0" dirty="0" smtClean="0"/>
            <a:t>February 2019</a:t>
          </a:r>
          <a:endParaRPr lang="en-US" sz="1600" kern="1200" noProof="0" dirty="0"/>
        </a:p>
      </dsp:txBody>
      <dsp:txXfrm>
        <a:off x="32671" y="3714204"/>
        <a:ext cx="4140898" cy="603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6CA45-044F-427C-B3B9-408FA8F19E7C}">
      <dsp:nvSpPr>
        <dsp:cNvPr id="0" name=""/>
        <dsp:cNvSpPr/>
      </dsp:nvSpPr>
      <dsp:spPr>
        <a:xfrm>
          <a:off x="0" y="285617"/>
          <a:ext cx="3286125" cy="197167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 summer school for 3 consecutive years at the University of the Aegean. Second and third week of July. </a:t>
          </a:r>
        </a:p>
        <a:p>
          <a:pPr lvl="0" algn="ctr" defTabSz="577850">
            <a:lnSpc>
              <a:spcPct val="90000"/>
            </a:lnSpc>
            <a:spcBef>
              <a:spcPct val="0"/>
            </a:spcBef>
            <a:spcAft>
              <a:spcPct val="35000"/>
            </a:spcAft>
          </a:pPr>
          <a:r>
            <a:rPr lang="en-US" sz="1300" kern="1200" dirty="0" smtClean="0"/>
            <a:t>Official languages: English &amp; French. </a:t>
          </a:r>
        </a:p>
      </dsp:txBody>
      <dsp:txXfrm>
        <a:off x="0" y="285617"/>
        <a:ext cx="3286125" cy="1971675"/>
      </dsp:txXfrm>
    </dsp:sp>
    <dsp:sp modelId="{CCF9FD5F-788A-4256-B73B-E3DE320AAA5A}">
      <dsp:nvSpPr>
        <dsp:cNvPr id="0" name=""/>
        <dsp:cNvSpPr/>
      </dsp:nvSpPr>
      <dsp:spPr>
        <a:xfrm>
          <a:off x="3614737" y="317144"/>
          <a:ext cx="3286125" cy="197167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The Summer School will equip the student with all the essential skills required for a research and professional career. It will contribute significantly to the existing scientific knowledge and understanding, and, thus, to the capital of socio-political intelligence required for addressing one of the most pressing governmental issues that pluralist societies regularly face within contexts of trans-national governmental systems. </a:t>
          </a:r>
          <a:endParaRPr lang="fr-CH" sz="1300" kern="1200" dirty="0"/>
        </a:p>
      </dsp:txBody>
      <dsp:txXfrm>
        <a:off x="3614737" y="317144"/>
        <a:ext cx="3286125" cy="1971675"/>
      </dsp:txXfrm>
    </dsp:sp>
    <dsp:sp modelId="{6EB46B3C-AF36-486A-8438-F6A693604300}">
      <dsp:nvSpPr>
        <dsp:cNvPr id="0" name=""/>
        <dsp:cNvSpPr/>
      </dsp:nvSpPr>
      <dsp:spPr>
        <a:xfrm>
          <a:off x="7229475" y="317144"/>
          <a:ext cx="3286125" cy="197167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 Audience: 25 students (PhD's and 2nd year of their Master’s) in Law, International Relations, Philosophy, History, Political Science, Sociology or a cognate subject. (average mark of 14/20). </a:t>
          </a:r>
        </a:p>
        <a:p>
          <a:pPr lvl="0" algn="ctr" defTabSz="577850">
            <a:lnSpc>
              <a:spcPct val="90000"/>
            </a:lnSpc>
            <a:spcBef>
              <a:spcPct val="0"/>
            </a:spcBef>
            <a:spcAft>
              <a:spcPct val="35000"/>
            </a:spcAft>
          </a:pPr>
          <a:r>
            <a:rPr lang="en-US" sz="1300" kern="1200" dirty="0" smtClean="0"/>
            <a:t>250 euros which includes accommodation in the University residence hall, the registration fees and the brunch at the university </a:t>
          </a:r>
          <a:endParaRPr lang="fr-CH" sz="1300" kern="1200" dirty="0"/>
        </a:p>
      </dsp:txBody>
      <dsp:txXfrm>
        <a:off x="7229475" y="317144"/>
        <a:ext cx="3286125" cy="1971675"/>
      </dsp:txXfrm>
    </dsp:sp>
    <dsp:sp modelId="{68C2D80C-A0B6-4E36-B95D-8F5AE9A7E60A}">
      <dsp:nvSpPr>
        <dsp:cNvPr id="0" name=""/>
        <dsp:cNvSpPr/>
      </dsp:nvSpPr>
      <dsp:spPr>
        <a:xfrm>
          <a:off x="1807368" y="2617431"/>
          <a:ext cx="3286125" cy="197167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 order to recruit the best candidates outside the Network, the summer school  will be advertised widely in a call for applications, that will be distributed via the summer school website and a range of major social sciences-websites and newsletters in the field (e.g. jobs.ac.uk, academics.de, ECPR, IPSA, etc.). </a:t>
          </a:r>
          <a:endParaRPr lang="fr-CH" sz="1300" kern="1200" dirty="0"/>
        </a:p>
      </dsp:txBody>
      <dsp:txXfrm>
        <a:off x="1807368" y="2617431"/>
        <a:ext cx="3286125" cy="1971675"/>
      </dsp:txXfrm>
    </dsp:sp>
    <dsp:sp modelId="{69FB1A44-4869-49B1-A5AD-D8829F4C45CC}">
      <dsp:nvSpPr>
        <dsp:cNvPr id="0" name=""/>
        <dsp:cNvSpPr/>
      </dsp:nvSpPr>
      <dsp:spPr>
        <a:xfrm>
          <a:off x="5422106" y="2617431"/>
          <a:ext cx="3286125" cy="1971675"/>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Share the organization of English and French scientific publications with the goal of publishing with the most prestigious publishers and in the best scientific journals; Editions Larcier, </a:t>
          </a:r>
          <a:r>
            <a:rPr lang="en-US" sz="1300" kern="1200" dirty="0" err="1" smtClean="0"/>
            <a:t>Studia</a:t>
          </a:r>
          <a:r>
            <a:rPr lang="en-US" sz="1300" kern="1200" dirty="0" smtClean="0"/>
            <a:t> </a:t>
          </a:r>
          <a:r>
            <a:rPr lang="en-US" sz="1300" kern="1200" dirty="0" err="1" smtClean="0"/>
            <a:t>Europae</a:t>
          </a:r>
          <a:r>
            <a:rPr lang="en-US" sz="1300" kern="1200" dirty="0" smtClean="0"/>
            <a:t>, Governance or the Revue Internationale de Politique </a:t>
          </a:r>
          <a:r>
            <a:rPr lang="en-US" sz="1300" kern="1200" dirty="0" err="1" smtClean="0"/>
            <a:t>Comparée</a:t>
          </a:r>
          <a:endParaRPr lang="fr-CH" sz="1300" kern="1200" dirty="0" smtClean="0"/>
        </a:p>
      </dsp:txBody>
      <dsp:txXfrm>
        <a:off x="5422106" y="2617431"/>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568E8-09DB-488B-896C-1983C1B21597}">
      <dsp:nvSpPr>
        <dsp:cNvPr id="0" name=""/>
        <dsp:cNvSpPr/>
      </dsp:nvSpPr>
      <dsp:spPr>
        <a:xfrm>
          <a:off x="3594" y="229666"/>
          <a:ext cx="1946002" cy="1167601"/>
        </a:xfrm>
        <a:prstGeom prst="rect">
          <a:avLst/>
        </a:prstGeom>
        <a:solidFill>
          <a:schemeClr val="accent2">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600200">
            <a:lnSpc>
              <a:spcPct val="90000"/>
            </a:lnSpc>
            <a:spcBef>
              <a:spcPct val="0"/>
            </a:spcBef>
            <a:spcAft>
              <a:spcPct val="35000"/>
            </a:spcAft>
          </a:pPr>
          <a:r>
            <a:rPr lang="fr-CH" sz="1700" kern="1200" dirty="0" smtClean="0"/>
            <a:t>Fondations of Research in Social Sciences (3h)</a:t>
          </a:r>
          <a:endParaRPr lang="fr-CH" sz="1700" kern="1200" dirty="0"/>
        </a:p>
      </dsp:txBody>
      <dsp:txXfrm>
        <a:off x="3594" y="229666"/>
        <a:ext cx="1946002" cy="1167601"/>
      </dsp:txXfrm>
    </dsp:sp>
    <dsp:sp modelId="{EAF97E3A-8E1E-4F28-B717-19CB914D6F2C}">
      <dsp:nvSpPr>
        <dsp:cNvPr id="0" name=""/>
        <dsp:cNvSpPr/>
      </dsp:nvSpPr>
      <dsp:spPr>
        <a:xfrm>
          <a:off x="2144196" y="229666"/>
          <a:ext cx="1946002" cy="1167601"/>
        </a:xfrm>
        <a:prstGeom prst="rect">
          <a:avLst/>
        </a:prstGeom>
        <a:solidFill>
          <a:schemeClr val="accent2">
            <a:shade val="50000"/>
            <a:hueOff val="67905"/>
            <a:satOff val="-1812"/>
            <a:lumOff val="72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600200">
            <a:lnSpc>
              <a:spcPct val="90000"/>
            </a:lnSpc>
            <a:spcBef>
              <a:spcPct val="0"/>
            </a:spcBef>
            <a:spcAft>
              <a:spcPct val="35000"/>
            </a:spcAft>
          </a:pPr>
          <a:r>
            <a:rPr lang="en-US" sz="1700" kern="1200" dirty="0" smtClean="0"/>
            <a:t>Concepts of Globalization, Europeanization and Governance (3h)</a:t>
          </a:r>
          <a:endParaRPr lang="fr-CH" sz="1700" kern="1200" dirty="0"/>
        </a:p>
      </dsp:txBody>
      <dsp:txXfrm>
        <a:off x="2144196" y="229666"/>
        <a:ext cx="1946002" cy="1167601"/>
      </dsp:txXfrm>
    </dsp:sp>
    <dsp:sp modelId="{74A17E7A-16BA-4960-B3DE-33E437E4C3BA}">
      <dsp:nvSpPr>
        <dsp:cNvPr id="0" name=""/>
        <dsp:cNvSpPr/>
      </dsp:nvSpPr>
      <dsp:spPr>
        <a:xfrm>
          <a:off x="4284798" y="229666"/>
          <a:ext cx="1946002" cy="1167601"/>
        </a:xfrm>
        <a:prstGeom prst="rect">
          <a:avLst/>
        </a:prstGeom>
        <a:solidFill>
          <a:schemeClr val="accent2">
            <a:shade val="50000"/>
            <a:hueOff val="135810"/>
            <a:satOff val="-3624"/>
            <a:lumOff val="145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600200">
            <a:lnSpc>
              <a:spcPct val="90000"/>
            </a:lnSpc>
            <a:spcBef>
              <a:spcPct val="0"/>
            </a:spcBef>
            <a:spcAft>
              <a:spcPct val="35000"/>
            </a:spcAft>
          </a:pPr>
          <a:r>
            <a:rPr lang="en-US" sz="1700" kern="1200" dirty="0" smtClean="0"/>
            <a:t>European Governance and decision making in E.U (3h)</a:t>
          </a:r>
          <a:endParaRPr lang="fr-CH" sz="1700" kern="1200" dirty="0"/>
        </a:p>
      </dsp:txBody>
      <dsp:txXfrm>
        <a:off x="4284798" y="229666"/>
        <a:ext cx="1946002" cy="1167601"/>
      </dsp:txXfrm>
    </dsp:sp>
    <dsp:sp modelId="{3CE28D41-B9C7-4232-8C56-9CD145F74333}">
      <dsp:nvSpPr>
        <dsp:cNvPr id="0" name=""/>
        <dsp:cNvSpPr/>
      </dsp:nvSpPr>
      <dsp:spPr>
        <a:xfrm>
          <a:off x="6425401" y="229666"/>
          <a:ext cx="1946002" cy="1167601"/>
        </a:xfrm>
        <a:prstGeom prst="rect">
          <a:avLst/>
        </a:prstGeom>
        <a:solidFill>
          <a:schemeClr val="accent2">
            <a:shade val="50000"/>
            <a:hueOff val="203714"/>
            <a:satOff val="-5436"/>
            <a:lumOff val="217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European Public Policy Analysis </a:t>
          </a:r>
          <a:r>
            <a:rPr lang="en-US" sz="1700" kern="1200" dirty="0" smtClean="0"/>
            <a:t>(3h)</a:t>
          </a:r>
          <a:endParaRPr lang="fr-CH" sz="1700" kern="1200" dirty="0"/>
        </a:p>
      </dsp:txBody>
      <dsp:txXfrm>
        <a:off x="6425401" y="229666"/>
        <a:ext cx="1946002" cy="1167601"/>
      </dsp:txXfrm>
    </dsp:sp>
    <dsp:sp modelId="{D51DD33B-966E-4FD0-AFDE-B5AED6FBD64D}">
      <dsp:nvSpPr>
        <dsp:cNvPr id="0" name=""/>
        <dsp:cNvSpPr/>
      </dsp:nvSpPr>
      <dsp:spPr>
        <a:xfrm>
          <a:off x="8566003" y="229666"/>
          <a:ext cx="1946002" cy="1167601"/>
        </a:xfrm>
        <a:prstGeom prst="rect">
          <a:avLst/>
        </a:prstGeom>
        <a:solidFill>
          <a:schemeClr val="accent2">
            <a:shade val="50000"/>
            <a:hueOff val="271619"/>
            <a:satOff val="-7249"/>
            <a:lumOff val="290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History of Economic Theories (3h)</a:t>
          </a:r>
          <a:endParaRPr lang="fr-CH" sz="1700" kern="1200" dirty="0"/>
        </a:p>
      </dsp:txBody>
      <dsp:txXfrm>
        <a:off x="8566003" y="229666"/>
        <a:ext cx="1946002" cy="1167601"/>
      </dsp:txXfrm>
    </dsp:sp>
    <dsp:sp modelId="{0A04F7CB-967B-4C48-AAEA-3366F0D8585F}">
      <dsp:nvSpPr>
        <dsp:cNvPr id="0" name=""/>
        <dsp:cNvSpPr/>
      </dsp:nvSpPr>
      <dsp:spPr>
        <a:xfrm>
          <a:off x="3594" y="1591868"/>
          <a:ext cx="1946002" cy="1167601"/>
        </a:xfrm>
        <a:prstGeom prst="rect">
          <a:avLst/>
        </a:prstGeom>
        <a:solidFill>
          <a:schemeClr val="accent2">
            <a:shade val="50000"/>
            <a:hueOff val="339524"/>
            <a:satOff val="-9061"/>
            <a:lumOff val="36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History of the Welfare State in Europe (3h)</a:t>
          </a:r>
          <a:endParaRPr lang="fr-CH" sz="1700" kern="1200" dirty="0"/>
        </a:p>
      </dsp:txBody>
      <dsp:txXfrm>
        <a:off x="3594" y="1591868"/>
        <a:ext cx="1946002" cy="1167601"/>
      </dsp:txXfrm>
    </dsp:sp>
    <dsp:sp modelId="{C93B9A16-1D37-43E5-8F2D-740225E020D8}">
      <dsp:nvSpPr>
        <dsp:cNvPr id="0" name=""/>
        <dsp:cNvSpPr/>
      </dsp:nvSpPr>
      <dsp:spPr>
        <a:xfrm>
          <a:off x="2144196" y="1591868"/>
          <a:ext cx="1946002" cy="1167601"/>
        </a:xfrm>
        <a:prstGeom prst="rect">
          <a:avLst/>
        </a:prstGeom>
        <a:solidFill>
          <a:schemeClr val="accent2">
            <a:shade val="50000"/>
            <a:hueOff val="407429"/>
            <a:satOff val="-10873"/>
            <a:lumOff val="435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Political Economy of European Integration (3h)</a:t>
          </a:r>
          <a:endParaRPr lang="fr-CH" sz="1700" kern="1200" dirty="0"/>
        </a:p>
      </dsp:txBody>
      <dsp:txXfrm>
        <a:off x="2144196" y="1591868"/>
        <a:ext cx="1946002" cy="1167601"/>
      </dsp:txXfrm>
    </dsp:sp>
    <dsp:sp modelId="{854BD0FC-CBAC-4A18-B0DF-C274A6536BAE}">
      <dsp:nvSpPr>
        <dsp:cNvPr id="0" name=""/>
        <dsp:cNvSpPr/>
      </dsp:nvSpPr>
      <dsp:spPr>
        <a:xfrm>
          <a:off x="4284798" y="1591868"/>
          <a:ext cx="1946002" cy="1167601"/>
        </a:xfrm>
        <a:prstGeom prst="rect">
          <a:avLst/>
        </a:prstGeom>
        <a:solidFill>
          <a:schemeClr val="accent2">
            <a:shade val="50000"/>
            <a:hueOff val="407429"/>
            <a:satOff val="-10873"/>
            <a:lumOff val="435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European Banking and Financial Law (3h)</a:t>
          </a:r>
          <a:endParaRPr lang="fr-CH" sz="1700" kern="1200" dirty="0"/>
        </a:p>
      </dsp:txBody>
      <dsp:txXfrm>
        <a:off x="4284798" y="1591868"/>
        <a:ext cx="1946002" cy="1167601"/>
      </dsp:txXfrm>
    </dsp:sp>
    <dsp:sp modelId="{FA7B8EA5-3029-40C0-BB8C-D0BBB20C5F37}">
      <dsp:nvSpPr>
        <dsp:cNvPr id="0" name=""/>
        <dsp:cNvSpPr/>
      </dsp:nvSpPr>
      <dsp:spPr>
        <a:xfrm>
          <a:off x="6425401" y="1591868"/>
          <a:ext cx="1946002" cy="1167601"/>
        </a:xfrm>
        <a:prstGeom prst="rect">
          <a:avLst/>
        </a:prstGeom>
        <a:solidFill>
          <a:schemeClr val="accent2">
            <a:shade val="50000"/>
            <a:hueOff val="339524"/>
            <a:satOff val="-9061"/>
            <a:lumOff val="36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European Social Policies (3h)</a:t>
          </a:r>
          <a:endParaRPr lang="fr-CH" sz="1700" kern="1200" dirty="0"/>
        </a:p>
      </dsp:txBody>
      <dsp:txXfrm>
        <a:off x="6425401" y="1591868"/>
        <a:ext cx="1946002" cy="1167601"/>
      </dsp:txXfrm>
    </dsp:sp>
    <dsp:sp modelId="{7F722FC7-63DF-4B20-AE4F-516CD1D06CC1}">
      <dsp:nvSpPr>
        <dsp:cNvPr id="0" name=""/>
        <dsp:cNvSpPr/>
      </dsp:nvSpPr>
      <dsp:spPr>
        <a:xfrm>
          <a:off x="8566003" y="1591868"/>
          <a:ext cx="1946002" cy="1167601"/>
        </a:xfrm>
        <a:prstGeom prst="rect">
          <a:avLst/>
        </a:prstGeom>
        <a:solidFill>
          <a:schemeClr val="accent2">
            <a:shade val="50000"/>
            <a:hueOff val="271619"/>
            <a:satOff val="-7249"/>
            <a:lumOff val="290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National Social Policies in Europe</a:t>
          </a:r>
          <a:endParaRPr lang="fr-CH" sz="1700" kern="1200" dirty="0"/>
        </a:p>
      </dsp:txBody>
      <dsp:txXfrm>
        <a:off x="8566003" y="1591868"/>
        <a:ext cx="1946002" cy="1167601"/>
      </dsp:txXfrm>
    </dsp:sp>
    <dsp:sp modelId="{1496FE45-E7F1-4968-9521-273EB7887E9E}">
      <dsp:nvSpPr>
        <dsp:cNvPr id="0" name=""/>
        <dsp:cNvSpPr/>
      </dsp:nvSpPr>
      <dsp:spPr>
        <a:xfrm>
          <a:off x="2144196" y="2954069"/>
          <a:ext cx="1946002" cy="1167601"/>
        </a:xfrm>
        <a:prstGeom prst="rect">
          <a:avLst/>
        </a:prstGeom>
        <a:solidFill>
          <a:schemeClr val="accent2">
            <a:shade val="50000"/>
            <a:hueOff val="203714"/>
            <a:satOff val="-5436"/>
            <a:lumOff val="217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Globalization and its consequences on the European Model (3h)</a:t>
          </a:r>
          <a:endParaRPr lang="fr-CH" sz="1700" kern="1200" dirty="0"/>
        </a:p>
      </dsp:txBody>
      <dsp:txXfrm>
        <a:off x="2144196" y="2954069"/>
        <a:ext cx="1946002" cy="1167601"/>
      </dsp:txXfrm>
    </dsp:sp>
    <dsp:sp modelId="{4AD8172F-B585-40C3-8A38-7DE3F6323438}">
      <dsp:nvSpPr>
        <dsp:cNvPr id="0" name=""/>
        <dsp:cNvSpPr/>
      </dsp:nvSpPr>
      <dsp:spPr>
        <a:xfrm>
          <a:off x="4284798" y="2954069"/>
          <a:ext cx="1946002" cy="1167601"/>
        </a:xfrm>
        <a:prstGeom prst="rect">
          <a:avLst/>
        </a:prstGeom>
        <a:solidFill>
          <a:schemeClr val="accent2">
            <a:shade val="50000"/>
            <a:hueOff val="135810"/>
            <a:satOff val="-3624"/>
            <a:lumOff val="145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European Sustainable Policy (3h)</a:t>
          </a:r>
          <a:endParaRPr lang="fr-CH" sz="1700" kern="1200" dirty="0"/>
        </a:p>
      </dsp:txBody>
      <dsp:txXfrm>
        <a:off x="4284798" y="2954069"/>
        <a:ext cx="1946002" cy="1167601"/>
      </dsp:txXfrm>
    </dsp:sp>
    <dsp:sp modelId="{E2D3423F-B2B5-4903-8580-3B99A1FBF84A}">
      <dsp:nvSpPr>
        <dsp:cNvPr id="0" name=""/>
        <dsp:cNvSpPr/>
      </dsp:nvSpPr>
      <dsp:spPr>
        <a:xfrm>
          <a:off x="6425401" y="2954069"/>
          <a:ext cx="1946002" cy="1167601"/>
        </a:xfrm>
        <a:prstGeom prst="rect">
          <a:avLst/>
        </a:prstGeom>
        <a:solidFill>
          <a:schemeClr val="accent2">
            <a:shade val="50000"/>
            <a:hueOff val="67905"/>
            <a:satOff val="-1812"/>
            <a:lumOff val="72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Practicuum (3h)</a:t>
          </a:r>
          <a:endParaRPr lang="fr-CH" sz="1700" kern="1200" dirty="0"/>
        </a:p>
      </dsp:txBody>
      <dsp:txXfrm>
        <a:off x="6425401" y="2954069"/>
        <a:ext cx="1946002" cy="1167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568E8-09DB-488B-896C-1983C1B21597}">
      <dsp:nvSpPr>
        <dsp:cNvPr id="0" name=""/>
        <dsp:cNvSpPr/>
      </dsp:nvSpPr>
      <dsp:spPr>
        <a:xfrm>
          <a:off x="582645" y="1178"/>
          <a:ext cx="2174490" cy="1304694"/>
        </a:xfrm>
        <a:prstGeom prst="rect">
          <a:avLst/>
        </a:prstGeom>
        <a:solidFill>
          <a:schemeClr val="accent4">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600200">
            <a:lnSpc>
              <a:spcPct val="90000"/>
            </a:lnSpc>
            <a:spcBef>
              <a:spcPct val="0"/>
            </a:spcBef>
            <a:spcAft>
              <a:spcPct val="35000"/>
            </a:spcAft>
          </a:pPr>
          <a:r>
            <a:rPr lang="fr-CH" sz="1700" kern="1200" dirty="0" smtClean="0"/>
            <a:t>Fondations of Research in Social Sciences (3h)</a:t>
          </a:r>
          <a:endParaRPr lang="fr-CH" sz="1700" kern="1200" dirty="0"/>
        </a:p>
      </dsp:txBody>
      <dsp:txXfrm>
        <a:off x="582645" y="1178"/>
        <a:ext cx="2174490" cy="1304694"/>
      </dsp:txXfrm>
    </dsp:sp>
    <dsp:sp modelId="{EAF97E3A-8E1E-4F28-B717-19CB914D6F2C}">
      <dsp:nvSpPr>
        <dsp:cNvPr id="0" name=""/>
        <dsp:cNvSpPr/>
      </dsp:nvSpPr>
      <dsp:spPr>
        <a:xfrm>
          <a:off x="2974584" y="1178"/>
          <a:ext cx="2174490" cy="1304694"/>
        </a:xfrm>
        <a:prstGeom prst="rect">
          <a:avLst/>
        </a:prstGeom>
        <a:solidFill>
          <a:schemeClr val="accent4">
            <a:shade val="50000"/>
            <a:hueOff val="106540"/>
            <a:satOff val="-7605"/>
            <a:lumOff val="8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600200">
            <a:lnSpc>
              <a:spcPct val="90000"/>
            </a:lnSpc>
            <a:spcBef>
              <a:spcPct val="0"/>
            </a:spcBef>
            <a:spcAft>
              <a:spcPct val="35000"/>
            </a:spcAft>
          </a:pPr>
          <a:r>
            <a:rPr lang="en-US" sz="1700" kern="1200" dirty="0" smtClean="0"/>
            <a:t>Concepts of Globalization, Europeanization and Governance (3h)</a:t>
          </a:r>
          <a:endParaRPr lang="fr-CH" sz="1700" kern="1200" dirty="0"/>
        </a:p>
      </dsp:txBody>
      <dsp:txXfrm>
        <a:off x="2974584" y="1178"/>
        <a:ext cx="2174490" cy="1304694"/>
      </dsp:txXfrm>
    </dsp:sp>
    <dsp:sp modelId="{74A17E7A-16BA-4960-B3DE-33E437E4C3BA}">
      <dsp:nvSpPr>
        <dsp:cNvPr id="0" name=""/>
        <dsp:cNvSpPr/>
      </dsp:nvSpPr>
      <dsp:spPr>
        <a:xfrm>
          <a:off x="5366524" y="1178"/>
          <a:ext cx="2174490" cy="1304694"/>
        </a:xfrm>
        <a:prstGeom prst="rect">
          <a:avLst/>
        </a:prstGeom>
        <a:solidFill>
          <a:schemeClr val="accent4">
            <a:shade val="50000"/>
            <a:hueOff val="213079"/>
            <a:satOff val="-15209"/>
            <a:lumOff val="164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600200">
            <a:lnSpc>
              <a:spcPct val="90000"/>
            </a:lnSpc>
            <a:spcBef>
              <a:spcPct val="0"/>
            </a:spcBef>
            <a:spcAft>
              <a:spcPct val="35000"/>
            </a:spcAft>
          </a:pPr>
          <a:r>
            <a:rPr lang="en-US" sz="1700" kern="1200" dirty="0" smtClean="0"/>
            <a:t>European Governance and decision making in E.U (3h)</a:t>
          </a:r>
          <a:endParaRPr lang="fr-CH" sz="1700" kern="1200" dirty="0"/>
        </a:p>
      </dsp:txBody>
      <dsp:txXfrm>
        <a:off x="5366524" y="1178"/>
        <a:ext cx="2174490" cy="1304694"/>
      </dsp:txXfrm>
    </dsp:sp>
    <dsp:sp modelId="{D51DD33B-966E-4FD0-AFDE-B5AED6FBD64D}">
      <dsp:nvSpPr>
        <dsp:cNvPr id="0" name=""/>
        <dsp:cNvSpPr/>
      </dsp:nvSpPr>
      <dsp:spPr>
        <a:xfrm>
          <a:off x="7758464" y="1178"/>
          <a:ext cx="2174490" cy="1304694"/>
        </a:xfrm>
        <a:prstGeom prst="rect">
          <a:avLst/>
        </a:prstGeom>
        <a:solidFill>
          <a:schemeClr val="accent4">
            <a:shade val="50000"/>
            <a:hueOff val="319619"/>
            <a:satOff val="-22814"/>
            <a:lumOff val="24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Theories of International Relations (3h)</a:t>
          </a:r>
          <a:endParaRPr lang="fr-CH" sz="1700" kern="1200" dirty="0"/>
        </a:p>
      </dsp:txBody>
      <dsp:txXfrm>
        <a:off x="7758464" y="1178"/>
        <a:ext cx="2174490" cy="1304694"/>
      </dsp:txXfrm>
    </dsp:sp>
    <dsp:sp modelId="{0A04F7CB-967B-4C48-AAEA-3366F0D8585F}">
      <dsp:nvSpPr>
        <dsp:cNvPr id="0" name=""/>
        <dsp:cNvSpPr/>
      </dsp:nvSpPr>
      <dsp:spPr>
        <a:xfrm>
          <a:off x="582645" y="1523321"/>
          <a:ext cx="2174490" cy="1304694"/>
        </a:xfrm>
        <a:prstGeom prst="rect">
          <a:avLst/>
        </a:prstGeom>
        <a:solidFill>
          <a:schemeClr val="accent4">
            <a:shade val="50000"/>
            <a:hueOff val="426158"/>
            <a:satOff val="-30418"/>
            <a:lumOff val="3296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European Geopolitics (3h)</a:t>
          </a:r>
          <a:endParaRPr lang="fr-CH" sz="1700" kern="1200" dirty="0"/>
        </a:p>
      </dsp:txBody>
      <dsp:txXfrm>
        <a:off x="582645" y="1523321"/>
        <a:ext cx="2174490" cy="1304694"/>
      </dsp:txXfrm>
    </dsp:sp>
    <dsp:sp modelId="{392AF683-6369-4463-A15E-47D1752426F5}">
      <dsp:nvSpPr>
        <dsp:cNvPr id="0" name=""/>
        <dsp:cNvSpPr/>
      </dsp:nvSpPr>
      <dsp:spPr>
        <a:xfrm>
          <a:off x="2974584" y="1523321"/>
          <a:ext cx="2174490" cy="1304694"/>
        </a:xfrm>
        <a:prstGeom prst="rect">
          <a:avLst/>
        </a:prstGeom>
        <a:solidFill>
          <a:schemeClr val="accent4">
            <a:shade val="50000"/>
            <a:hueOff val="532698"/>
            <a:satOff val="-38023"/>
            <a:lumOff val="412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European models of international cooperation (3)</a:t>
          </a:r>
          <a:endParaRPr lang="fr-CH" sz="1700" kern="1200" dirty="0"/>
        </a:p>
      </dsp:txBody>
      <dsp:txXfrm>
        <a:off x="2974584" y="1523321"/>
        <a:ext cx="2174490" cy="1304694"/>
      </dsp:txXfrm>
    </dsp:sp>
    <dsp:sp modelId="{854BD0FC-CBAC-4A18-B0DF-C274A6536BAE}">
      <dsp:nvSpPr>
        <dsp:cNvPr id="0" name=""/>
        <dsp:cNvSpPr/>
      </dsp:nvSpPr>
      <dsp:spPr>
        <a:xfrm>
          <a:off x="5366524" y="1523321"/>
          <a:ext cx="2174490" cy="1304694"/>
        </a:xfrm>
        <a:prstGeom prst="rect">
          <a:avLst/>
        </a:prstGeom>
        <a:solidFill>
          <a:schemeClr val="accent4">
            <a:shade val="50000"/>
            <a:hueOff val="639238"/>
            <a:satOff val="-45627"/>
            <a:lumOff val="494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The nature of Transatlantic Relations (3h)</a:t>
          </a:r>
          <a:endParaRPr lang="fr-CH" sz="1700" kern="1200" dirty="0"/>
        </a:p>
      </dsp:txBody>
      <dsp:txXfrm>
        <a:off x="5366524" y="1523321"/>
        <a:ext cx="2174490" cy="1304694"/>
      </dsp:txXfrm>
    </dsp:sp>
    <dsp:sp modelId="{FA7B8EA5-3029-40C0-BB8C-D0BBB20C5F37}">
      <dsp:nvSpPr>
        <dsp:cNvPr id="0" name=""/>
        <dsp:cNvSpPr/>
      </dsp:nvSpPr>
      <dsp:spPr>
        <a:xfrm>
          <a:off x="7758464" y="1523321"/>
          <a:ext cx="2174490" cy="1304694"/>
        </a:xfrm>
        <a:prstGeom prst="rect">
          <a:avLst/>
        </a:prstGeom>
        <a:solidFill>
          <a:schemeClr val="accent4">
            <a:shade val="50000"/>
            <a:hueOff val="532698"/>
            <a:satOff val="-38023"/>
            <a:lumOff val="412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The partnership between the Brics and the European Union (</a:t>
          </a:r>
          <a:r>
            <a:rPr lang="fr-CH" sz="1700" kern="1200" dirty="0" smtClean="0"/>
            <a:t>3h)</a:t>
          </a:r>
          <a:endParaRPr lang="fr-CH" sz="1700" kern="1200" dirty="0"/>
        </a:p>
      </dsp:txBody>
      <dsp:txXfrm>
        <a:off x="7758464" y="1523321"/>
        <a:ext cx="2174490" cy="1304694"/>
      </dsp:txXfrm>
    </dsp:sp>
    <dsp:sp modelId="{7F722FC7-63DF-4B20-AE4F-516CD1D06CC1}">
      <dsp:nvSpPr>
        <dsp:cNvPr id="0" name=""/>
        <dsp:cNvSpPr/>
      </dsp:nvSpPr>
      <dsp:spPr>
        <a:xfrm>
          <a:off x="561248" y="3046643"/>
          <a:ext cx="2174490" cy="1304694"/>
        </a:xfrm>
        <a:prstGeom prst="rect">
          <a:avLst/>
        </a:prstGeom>
        <a:solidFill>
          <a:schemeClr val="accent4">
            <a:shade val="50000"/>
            <a:hueOff val="426158"/>
            <a:satOff val="-30418"/>
            <a:lumOff val="3296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The Euro-Mediterranean Partnership</a:t>
          </a:r>
          <a:endParaRPr lang="fr-CH" sz="1700" kern="1200" dirty="0"/>
        </a:p>
      </dsp:txBody>
      <dsp:txXfrm>
        <a:off x="561248" y="3046643"/>
        <a:ext cx="2174490" cy="1304694"/>
      </dsp:txXfrm>
    </dsp:sp>
    <dsp:sp modelId="{1496FE45-E7F1-4968-9521-273EB7887E9E}">
      <dsp:nvSpPr>
        <dsp:cNvPr id="0" name=""/>
        <dsp:cNvSpPr/>
      </dsp:nvSpPr>
      <dsp:spPr>
        <a:xfrm>
          <a:off x="2974584" y="3045465"/>
          <a:ext cx="2174490" cy="1304694"/>
        </a:xfrm>
        <a:prstGeom prst="rect">
          <a:avLst/>
        </a:prstGeom>
        <a:solidFill>
          <a:schemeClr val="accent4">
            <a:shade val="50000"/>
            <a:hueOff val="319619"/>
            <a:satOff val="-22814"/>
            <a:lumOff val="24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Globalization and its consequences on the European Model (3h)</a:t>
          </a:r>
          <a:endParaRPr lang="fr-CH" sz="1700" kern="1200" dirty="0"/>
        </a:p>
      </dsp:txBody>
      <dsp:txXfrm>
        <a:off x="2974584" y="3045465"/>
        <a:ext cx="2174490" cy="1304694"/>
      </dsp:txXfrm>
    </dsp:sp>
    <dsp:sp modelId="{4AD8172F-B585-40C3-8A38-7DE3F6323438}">
      <dsp:nvSpPr>
        <dsp:cNvPr id="0" name=""/>
        <dsp:cNvSpPr/>
      </dsp:nvSpPr>
      <dsp:spPr>
        <a:xfrm>
          <a:off x="5366524" y="3045465"/>
          <a:ext cx="2174490" cy="1304694"/>
        </a:xfrm>
        <a:prstGeom prst="rect">
          <a:avLst/>
        </a:prstGeom>
        <a:solidFill>
          <a:schemeClr val="accent4">
            <a:shade val="50000"/>
            <a:hueOff val="213079"/>
            <a:satOff val="-15209"/>
            <a:lumOff val="164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The European Union and the international organizations (UN, IMF, WTO, ILO, etc. (3h)</a:t>
          </a:r>
          <a:endParaRPr lang="fr-CH" sz="1700" kern="1200" dirty="0"/>
        </a:p>
      </dsp:txBody>
      <dsp:txXfrm>
        <a:off x="5366524" y="3045465"/>
        <a:ext cx="2174490" cy="1304694"/>
      </dsp:txXfrm>
    </dsp:sp>
    <dsp:sp modelId="{E2D3423F-B2B5-4903-8580-3B99A1FBF84A}">
      <dsp:nvSpPr>
        <dsp:cNvPr id="0" name=""/>
        <dsp:cNvSpPr/>
      </dsp:nvSpPr>
      <dsp:spPr>
        <a:xfrm>
          <a:off x="7758464" y="3045465"/>
          <a:ext cx="2174490" cy="1304694"/>
        </a:xfrm>
        <a:prstGeom prst="rect">
          <a:avLst/>
        </a:prstGeom>
        <a:solidFill>
          <a:schemeClr val="accent4">
            <a:shade val="50000"/>
            <a:hueOff val="106540"/>
            <a:satOff val="-7605"/>
            <a:lumOff val="8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kern="1200" dirty="0" smtClean="0"/>
            <a:t>Practicuum (3h)</a:t>
          </a:r>
          <a:endParaRPr lang="fr-CH" sz="1700" kern="1200" dirty="0"/>
        </a:p>
      </dsp:txBody>
      <dsp:txXfrm>
        <a:off x="775846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EB1911B8-74C3-4FDA-9C2C-E83AD8B88A58}" type="datetimeFigureOut">
              <a:rPr lang="fr-FR" smtClean="0"/>
              <a:t>13/03/2019</a:t>
            </a:fld>
            <a:endParaRPr lang="fr-FR"/>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D54281DF-0917-4A6C-AE65-F1F015B3F4DD}" type="slidenum">
              <a:rPr lang="fr-FR" smtClean="0"/>
              <a:t>‹#›</a:t>
            </a:fld>
            <a:endParaRPr lang="fr-FR"/>
          </a:p>
        </p:txBody>
      </p:sp>
    </p:spTree>
    <p:extLst>
      <p:ext uri="{BB962C8B-B14F-4D97-AF65-F5344CB8AC3E}">
        <p14:creationId xmlns:p14="http://schemas.microsoft.com/office/powerpoint/2010/main" val="120677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7502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31523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9369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1614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73549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96531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8859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15312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19813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33763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07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5659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85585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chaireparlementaire.eu/" TargetMode="External"/><Relationship Id="rId7" Type="http://schemas.openxmlformats.org/officeDocument/2006/relationships/image" Target="../media/image4.png"/><Relationship Id="rId2" Type="http://schemas.openxmlformats.org/officeDocument/2006/relationships/hyperlink" Target="mailto:philippe.poirier@uni.l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europa.uni.lu/"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1" y="188640"/>
            <a:ext cx="10842170" cy="3759246"/>
          </a:xfrm>
        </p:spPr>
        <p:txBody>
          <a:bodyPr>
            <a:normAutofit/>
          </a:bodyPr>
          <a:lstStyle/>
          <a:p>
            <a:r>
              <a:rPr lang="en-US" sz="4400" dirty="0">
                <a:effectLst>
                  <a:outerShdw blurRad="38100" dist="38100" dir="2700000" algn="tl">
                    <a:srgbClr val="000000">
                      <a:alpha val="43137"/>
                    </a:srgbClr>
                  </a:outerShdw>
                </a:effectLst>
                <a:latin typeface="+mn-lt"/>
              </a:rPr>
              <a:t>European Doctoral </a:t>
            </a:r>
            <a:r>
              <a:rPr lang="en-US" sz="4400" dirty="0" smtClean="0">
                <a:effectLst>
                  <a:outerShdw blurRad="38100" dist="38100" dir="2700000" algn="tl">
                    <a:srgbClr val="000000">
                      <a:alpha val="43137"/>
                    </a:srgbClr>
                  </a:outerShdw>
                </a:effectLst>
                <a:latin typeface="+mn-lt"/>
              </a:rPr>
              <a:t>School</a:t>
            </a:r>
            <a:br>
              <a:rPr lang="en-US" sz="4400" dirty="0" smtClean="0">
                <a:effectLst>
                  <a:outerShdw blurRad="38100" dist="38100" dir="2700000" algn="tl">
                    <a:srgbClr val="000000">
                      <a:alpha val="43137"/>
                    </a:srgbClr>
                  </a:outerShdw>
                </a:effectLst>
                <a:latin typeface="+mn-lt"/>
              </a:rPr>
            </a:br>
            <a:r>
              <a:rPr lang="en-US" sz="4400" dirty="0">
                <a:effectLst>
                  <a:outerShdw blurRad="38100" dist="38100" dir="2700000" algn="tl">
                    <a:srgbClr val="000000">
                      <a:alpha val="43137"/>
                    </a:srgbClr>
                  </a:outerShdw>
                </a:effectLst>
                <a:latin typeface="+mn-lt"/>
              </a:rPr>
              <a:t/>
            </a:r>
            <a:br>
              <a:rPr lang="en-US" sz="4400" dirty="0">
                <a:effectLst>
                  <a:outerShdw blurRad="38100" dist="38100" dir="2700000" algn="tl">
                    <a:srgbClr val="000000">
                      <a:alpha val="43137"/>
                    </a:srgbClr>
                  </a:outerShdw>
                </a:effectLst>
                <a:latin typeface="+mn-lt"/>
              </a:rPr>
            </a:br>
            <a:r>
              <a:rPr lang="en-US" sz="4400" dirty="0">
                <a:effectLst>
                  <a:outerShdw blurRad="38100" dist="38100" dir="2700000" algn="tl">
                    <a:srgbClr val="000000">
                      <a:alpha val="43137"/>
                    </a:srgbClr>
                  </a:outerShdw>
                </a:effectLst>
                <a:latin typeface="+mn-lt"/>
              </a:rPr>
              <a:t>European Governance Universities Network- Jean </a:t>
            </a:r>
            <a:r>
              <a:rPr lang="en-US" sz="4400" dirty="0" smtClean="0">
                <a:effectLst>
                  <a:outerShdw blurRad="38100" dist="38100" dir="2700000" algn="tl">
                    <a:srgbClr val="000000">
                      <a:alpha val="43137"/>
                    </a:srgbClr>
                  </a:outerShdw>
                </a:effectLst>
                <a:latin typeface="+mn-lt"/>
              </a:rPr>
              <a:t>Monnet 2017-2020</a:t>
            </a:r>
            <a:r>
              <a:rPr lang="en-US" sz="2700" dirty="0">
                <a:solidFill>
                  <a:schemeClr val="accent4"/>
                </a:solidFill>
                <a:effectLst>
                  <a:outerShdw blurRad="38100" dist="38100" dir="2700000" algn="tl">
                    <a:srgbClr val="000000">
                      <a:alpha val="43137"/>
                    </a:srgbClr>
                  </a:outerShdw>
                </a:effectLst>
                <a:latin typeface="+mn-lt"/>
              </a:rPr>
              <a:t/>
            </a:r>
            <a:br>
              <a:rPr lang="en-US" sz="2700" dirty="0">
                <a:solidFill>
                  <a:schemeClr val="accent4"/>
                </a:solidFill>
                <a:effectLst>
                  <a:outerShdw blurRad="38100" dist="38100" dir="2700000" algn="tl">
                    <a:srgbClr val="000000">
                      <a:alpha val="43137"/>
                    </a:srgbClr>
                  </a:outerShdw>
                </a:effectLst>
                <a:latin typeface="+mn-lt"/>
              </a:rPr>
            </a:br>
            <a:r>
              <a:rPr lang="en-US" sz="2700" dirty="0">
                <a:solidFill>
                  <a:schemeClr val="accent4"/>
                </a:solidFill>
                <a:effectLst>
                  <a:outerShdw blurRad="38100" dist="38100" dir="2700000" algn="tl">
                    <a:srgbClr val="000000">
                      <a:alpha val="43137"/>
                    </a:srgbClr>
                  </a:outerShdw>
                </a:effectLst>
                <a:latin typeface="+mn-lt"/>
              </a:rPr>
              <a:t/>
            </a:r>
            <a:br>
              <a:rPr lang="en-US" sz="2700" dirty="0">
                <a:solidFill>
                  <a:schemeClr val="accent4"/>
                </a:solidFill>
                <a:effectLst>
                  <a:outerShdw blurRad="38100" dist="38100" dir="2700000" algn="tl">
                    <a:srgbClr val="000000">
                      <a:alpha val="43137"/>
                    </a:srgbClr>
                  </a:outerShdw>
                </a:effectLst>
                <a:latin typeface="+mn-lt"/>
              </a:rPr>
            </a:br>
            <a:r>
              <a:rPr lang="en-US" sz="2700" dirty="0">
                <a:solidFill>
                  <a:schemeClr val="accent4"/>
                </a:solidFill>
                <a:effectLst>
                  <a:outerShdw blurRad="38100" dist="38100" dir="2700000" algn="tl">
                    <a:srgbClr val="000000">
                      <a:alpha val="43137"/>
                    </a:srgbClr>
                  </a:outerShdw>
                </a:effectLst>
                <a:latin typeface="+mn-lt"/>
              </a:rPr>
              <a:t>University of the Aegean- </a:t>
            </a:r>
            <a:r>
              <a:rPr lang="en-US" sz="2700" dirty="0" smtClean="0">
                <a:solidFill>
                  <a:schemeClr val="accent4"/>
                </a:solidFill>
                <a:effectLst>
                  <a:outerShdw blurRad="38100" dist="38100" dir="2700000" algn="tl">
                    <a:srgbClr val="000000">
                      <a:alpha val="43137"/>
                    </a:srgbClr>
                  </a:outerShdw>
                </a:effectLst>
                <a:latin typeface="+mn-lt"/>
              </a:rPr>
              <a:t> European Doctoral School, </a:t>
            </a:r>
            <a:r>
              <a:rPr lang="en-US" sz="2700" dirty="0">
                <a:solidFill>
                  <a:schemeClr val="accent4"/>
                </a:solidFill>
                <a:effectLst>
                  <a:outerShdw blurRad="38100" dist="38100" dir="2700000" algn="tl">
                    <a:srgbClr val="000000">
                      <a:alpha val="43137"/>
                    </a:srgbClr>
                  </a:outerShdw>
                </a:effectLst>
                <a:latin typeface="+mn-lt"/>
              </a:rPr>
              <a:t>February 2017</a:t>
            </a:r>
          </a:p>
        </p:txBody>
      </p:sp>
      <p:sp>
        <p:nvSpPr>
          <p:cNvPr id="3" name="Subtitle 2"/>
          <p:cNvSpPr>
            <a:spLocks noGrp="1"/>
          </p:cNvSpPr>
          <p:nvPr>
            <p:ph type="subTitle" idx="1"/>
          </p:nvPr>
        </p:nvSpPr>
        <p:spPr>
          <a:xfrm>
            <a:off x="1703512" y="3602038"/>
            <a:ext cx="8640960" cy="1915194"/>
          </a:xfrm>
        </p:spPr>
        <p:txBody>
          <a:bodyPr>
            <a:normAutofit/>
          </a:bodyPr>
          <a:lstStyle/>
          <a:p>
            <a:endParaRPr lang="fr-CH" b="1" dirty="0" smtClean="0"/>
          </a:p>
          <a:p>
            <a:r>
              <a:rPr lang="en-US" sz="2200" b="1" dirty="0"/>
              <a:t>Prof. Philippe </a:t>
            </a:r>
            <a:r>
              <a:rPr lang="en-US" sz="2200" b="1" dirty="0" smtClean="0"/>
              <a:t>POIRIER </a:t>
            </a:r>
            <a:r>
              <a:rPr lang="en-US" sz="1900" dirty="0" smtClean="0"/>
              <a:t>(</a:t>
            </a:r>
            <a:r>
              <a:rPr lang="en-US" sz="1900" dirty="0" smtClean="0">
                <a:hlinkClick r:id="rId2"/>
              </a:rPr>
              <a:t>philippe.poirier@uni.lu</a:t>
            </a:r>
            <a:r>
              <a:rPr lang="en-US" sz="1900" dirty="0" smtClean="0"/>
              <a:t> </a:t>
            </a:r>
            <a:r>
              <a:rPr lang="en-US" sz="1900" dirty="0"/>
              <a:t>)</a:t>
            </a:r>
          </a:p>
          <a:p>
            <a:r>
              <a:rPr lang="en-US" sz="1900" dirty="0"/>
              <a:t>Chair holder in Legislative Studies (</a:t>
            </a:r>
            <a:r>
              <a:rPr lang="en-US" sz="1900" dirty="0">
                <a:hlinkClick r:id="rId3"/>
              </a:rPr>
              <a:t>www.chaireparlementaire.eu</a:t>
            </a:r>
            <a:r>
              <a:rPr lang="en-US" sz="1900" dirty="0"/>
              <a:t> ) </a:t>
            </a:r>
          </a:p>
          <a:p>
            <a:r>
              <a:rPr lang="en-US" sz="1900" dirty="0"/>
              <a:t>Head of Research Group for European Governance- University du Luxembourg (</a:t>
            </a:r>
            <a:r>
              <a:rPr lang="en-US" sz="1900" dirty="0">
                <a:hlinkClick r:id="rId4"/>
              </a:rPr>
              <a:t>www.europa.uni.lu</a:t>
            </a:r>
            <a:r>
              <a:rPr lang="en-US" sz="1900" dirty="0"/>
              <a:t>)</a:t>
            </a:r>
          </a:p>
          <a:p>
            <a:endParaRPr lang="fr-CH" dirty="0"/>
          </a:p>
        </p:txBody>
      </p:sp>
      <p:pic>
        <p:nvPicPr>
          <p:cNvPr id="5" name="Picture 4"/>
          <p:cNvPicPr>
            <a:picLocks noChangeAspect="1"/>
          </p:cNvPicPr>
          <p:nvPr/>
        </p:nvPicPr>
        <p:blipFill>
          <a:blip r:embed="rId5"/>
          <a:stretch>
            <a:fillRect/>
          </a:stretch>
        </p:blipFill>
        <p:spPr>
          <a:xfrm>
            <a:off x="8905692" y="5707764"/>
            <a:ext cx="1438781" cy="865707"/>
          </a:xfrm>
          <a:prstGeom prst="rect">
            <a:avLst/>
          </a:prstGeom>
        </p:spPr>
      </p:pic>
      <p:pic>
        <p:nvPicPr>
          <p:cNvPr id="4" name="Picture 3"/>
          <p:cNvPicPr>
            <a:picLocks noChangeAspect="1"/>
          </p:cNvPicPr>
          <p:nvPr/>
        </p:nvPicPr>
        <p:blipFill>
          <a:blip r:embed="rId6"/>
          <a:stretch>
            <a:fillRect/>
          </a:stretch>
        </p:blipFill>
        <p:spPr>
          <a:xfrm>
            <a:off x="1775521" y="5733257"/>
            <a:ext cx="1438781" cy="86570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7911" y="5707762"/>
            <a:ext cx="1438781" cy="86570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0131" y="5707763"/>
            <a:ext cx="1438781" cy="893454"/>
          </a:xfrm>
          <a:prstGeom prst="rect">
            <a:avLst/>
          </a:prstGeom>
        </p:spPr>
      </p:pic>
    </p:spTree>
    <p:extLst>
      <p:ext uri="{BB962C8B-B14F-4D97-AF65-F5344CB8AC3E}">
        <p14:creationId xmlns:p14="http://schemas.microsoft.com/office/powerpoint/2010/main" val="27379364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en-US" sz="3600" dirty="0" smtClean="0">
                <a:effectLst>
                  <a:outerShdw blurRad="38100" dist="38100" dir="2700000" algn="tl">
                    <a:srgbClr val="000000">
                      <a:alpha val="43137"/>
                    </a:srgbClr>
                  </a:outerShdw>
                </a:effectLst>
              </a:rPr>
              <a:t>European </a:t>
            </a:r>
            <a:r>
              <a:rPr lang="en-US" sz="3600" dirty="0">
                <a:effectLst>
                  <a:outerShdw blurRad="38100" dist="38100" dir="2700000" algn="tl">
                    <a:srgbClr val="000000">
                      <a:alpha val="43137"/>
                    </a:srgbClr>
                  </a:outerShdw>
                </a:effectLst>
              </a:rPr>
              <a:t>Governance Universities Network-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Goals of the Summer School </a:t>
            </a:r>
            <a:br>
              <a:rPr lang="en-US" sz="36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credits)</a:t>
            </a:r>
            <a:endParaRPr lang="en-US" sz="28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3102527"/>
              </p:ext>
            </p:extLst>
          </p:nvPr>
        </p:nvGraphicFramePr>
        <p:xfrm>
          <a:off x="838200" y="1825624"/>
          <a:ext cx="10515600" cy="4906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9195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A cycle of three summer schools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with three different themes</a:t>
            </a:r>
            <a:endParaRPr lang="en-US" sz="3600"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fr-CH" dirty="0" smtClean="0"/>
              <a:t>2017</a:t>
            </a:r>
            <a:endParaRPr lang="fr-CH" dirty="0"/>
          </a:p>
        </p:txBody>
      </p:sp>
      <p:sp>
        <p:nvSpPr>
          <p:cNvPr id="4" name="Text Placeholder 3"/>
          <p:cNvSpPr>
            <a:spLocks noGrp="1"/>
          </p:cNvSpPr>
          <p:nvPr>
            <p:ph type="body" sz="half" idx="15"/>
          </p:nvPr>
        </p:nvSpPr>
        <p:spPr/>
        <p:style>
          <a:lnRef idx="0">
            <a:schemeClr val="accent2"/>
          </a:lnRef>
          <a:fillRef idx="3">
            <a:schemeClr val="accent2"/>
          </a:fillRef>
          <a:effectRef idx="3">
            <a:schemeClr val="accent2"/>
          </a:effectRef>
          <a:fontRef idx="minor">
            <a:schemeClr val="lt1"/>
          </a:fontRef>
        </p:style>
        <p:txBody>
          <a:bodyPr>
            <a:normAutofit/>
          </a:bodyPr>
          <a:lstStyle/>
          <a:p>
            <a:r>
              <a:rPr lang="en-US" sz="3200" dirty="0" smtClean="0">
                <a:effectLst>
                  <a:outerShdw blurRad="38100" dist="38100" dir="2700000" algn="tl">
                    <a:srgbClr val="000000">
                      <a:alpha val="43137"/>
                    </a:srgbClr>
                  </a:outerShdw>
                </a:effectLst>
              </a:rPr>
              <a:t>European economic and social governance</a:t>
            </a:r>
          </a:p>
        </p:txBody>
      </p:sp>
      <p:sp>
        <p:nvSpPr>
          <p:cNvPr id="5" name="Text Placeholder 4"/>
          <p:cNvSpPr>
            <a:spLocks noGrp="1"/>
          </p:cNvSpPr>
          <p:nvPr>
            <p:ph type="body" sz="quarter" idx="3"/>
          </p:nvPr>
        </p:nvSpPr>
        <p:spPr/>
        <p:txBody>
          <a:bodyPr/>
          <a:lstStyle/>
          <a:p>
            <a:r>
              <a:rPr lang="fr-CH" dirty="0" smtClean="0"/>
              <a:t>2018</a:t>
            </a:r>
            <a:endParaRPr lang="fr-CH" dirty="0"/>
          </a:p>
        </p:txBody>
      </p:sp>
      <p:sp>
        <p:nvSpPr>
          <p:cNvPr id="6" name="Text Placeholder 5"/>
          <p:cNvSpPr>
            <a:spLocks noGrp="1"/>
          </p:cNvSpPr>
          <p:nvPr>
            <p:ph type="body" sz="half" idx="16"/>
          </p:nvPr>
        </p:nvSpPr>
        <p:spPr/>
        <p:style>
          <a:lnRef idx="0">
            <a:schemeClr val="accent4"/>
          </a:lnRef>
          <a:fillRef idx="3">
            <a:schemeClr val="accent4"/>
          </a:fillRef>
          <a:effectRef idx="3">
            <a:schemeClr val="accent4"/>
          </a:effectRef>
          <a:fontRef idx="minor">
            <a:schemeClr val="lt1"/>
          </a:fontRef>
        </p:style>
        <p:txBody>
          <a:bodyPr/>
          <a:lstStyle/>
          <a:p>
            <a:r>
              <a:rPr lang="en-US" sz="3200" dirty="0" smtClean="0">
                <a:effectLst>
                  <a:outerShdw blurRad="38100" dist="38100" dir="2700000" algn="tl">
                    <a:srgbClr val="000000">
                      <a:alpha val="43137"/>
                    </a:srgbClr>
                  </a:outerShdw>
                </a:effectLst>
              </a:rPr>
              <a:t>European </a:t>
            </a:r>
            <a:r>
              <a:rPr lang="en-US" sz="3200" dirty="0">
                <a:effectLst>
                  <a:outerShdw blurRad="38100" dist="38100" dir="2700000" algn="tl">
                    <a:srgbClr val="000000">
                      <a:alpha val="43137"/>
                    </a:srgbClr>
                  </a:outerShdw>
                </a:effectLst>
              </a:rPr>
              <a:t>Union as an international actor</a:t>
            </a:r>
          </a:p>
          <a:p>
            <a:endParaRPr lang="fr-CH" dirty="0"/>
          </a:p>
        </p:txBody>
      </p:sp>
      <p:sp>
        <p:nvSpPr>
          <p:cNvPr id="7" name="Text Placeholder 6"/>
          <p:cNvSpPr>
            <a:spLocks noGrp="1"/>
          </p:cNvSpPr>
          <p:nvPr>
            <p:ph type="body" sz="quarter" idx="13"/>
          </p:nvPr>
        </p:nvSpPr>
        <p:spPr/>
        <p:txBody>
          <a:bodyPr/>
          <a:lstStyle/>
          <a:p>
            <a:r>
              <a:rPr lang="fr-CH" dirty="0" smtClean="0"/>
              <a:t>2019</a:t>
            </a:r>
            <a:endParaRPr lang="fr-CH" dirty="0"/>
          </a:p>
        </p:txBody>
      </p:sp>
      <p:sp>
        <p:nvSpPr>
          <p:cNvPr id="8" name="Text Placeholder 7"/>
          <p:cNvSpPr>
            <a:spLocks noGrp="1"/>
          </p:cNvSpPr>
          <p:nvPr>
            <p:ph type="body" sz="half" idx="17"/>
          </p:nvPr>
        </p:nvSpPr>
        <p:spPr/>
        <p:style>
          <a:lnRef idx="0">
            <a:schemeClr val="accent5"/>
          </a:lnRef>
          <a:fillRef idx="3">
            <a:schemeClr val="accent5"/>
          </a:fillRef>
          <a:effectRef idx="3">
            <a:schemeClr val="accent5"/>
          </a:effectRef>
          <a:fontRef idx="minor">
            <a:schemeClr val="lt1"/>
          </a:fontRef>
        </p:style>
        <p:txBody>
          <a:bodyPr/>
          <a:lstStyle/>
          <a:p>
            <a:r>
              <a:rPr lang="en-US" sz="3200" dirty="0" smtClean="0">
                <a:effectLst>
                  <a:outerShdw blurRad="38100" dist="38100" dir="2700000" algn="tl">
                    <a:srgbClr val="000000">
                      <a:alpha val="43137"/>
                    </a:srgbClr>
                  </a:outerShdw>
                </a:effectLst>
              </a:rPr>
              <a:t>European </a:t>
            </a:r>
            <a:r>
              <a:rPr lang="en-US" sz="3200" dirty="0">
                <a:effectLst>
                  <a:outerShdw blurRad="38100" dist="38100" dir="2700000" algn="tl">
                    <a:srgbClr val="000000">
                      <a:alpha val="43137"/>
                    </a:srgbClr>
                  </a:outerShdw>
                </a:effectLst>
              </a:rPr>
              <a:t>governance, immigration and citizenship</a:t>
            </a:r>
          </a:p>
          <a:p>
            <a:endParaRPr lang="fr-CH" dirty="0"/>
          </a:p>
        </p:txBody>
      </p:sp>
    </p:spTree>
    <p:extLst>
      <p:ext uri="{BB962C8B-B14F-4D97-AF65-F5344CB8AC3E}">
        <p14:creationId xmlns:p14="http://schemas.microsoft.com/office/powerpoint/2010/main" val="20588648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3600" dirty="0">
                <a:effectLst>
                  <a:outerShdw blurRad="38100" dist="38100" dir="2700000" algn="tl">
                    <a:srgbClr val="000000">
                      <a:alpha val="43137"/>
                    </a:srgbClr>
                  </a:outerShdw>
                </a:effectLst>
              </a:rPr>
              <a:t>European economic and social governance</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2017</a:t>
            </a:r>
            <a:endParaRPr lang="fr-CH"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622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399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European </a:t>
            </a:r>
            <a:r>
              <a:rPr lang="en-US" sz="3600" dirty="0">
                <a:effectLst>
                  <a:outerShdw blurRad="38100" dist="38100" dir="2700000" algn="tl">
                    <a:srgbClr val="000000">
                      <a:alpha val="43137"/>
                    </a:srgbClr>
                  </a:outerShdw>
                </a:effectLst>
              </a:rPr>
              <a:t>Union as an international </a:t>
            </a:r>
            <a:r>
              <a:rPr lang="en-US" sz="3600" dirty="0" smtClean="0">
                <a:effectLst>
                  <a:outerShdw blurRad="38100" dist="38100" dir="2700000" algn="tl">
                    <a:srgbClr val="000000">
                      <a:alpha val="43137"/>
                    </a:srgbClr>
                  </a:outerShdw>
                </a:effectLst>
              </a:rPr>
              <a:t>actor</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2018</a:t>
            </a:r>
            <a:endParaRPr lang="fr-CH"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7367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5889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European governance, immigration and citizenship</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2019</a:t>
            </a:r>
            <a:endParaRPr lang="en-US"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1307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0603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en-US" sz="2800" dirty="0">
                <a:effectLst>
                  <a:outerShdw blurRad="38100" dist="38100" dir="2700000" algn="tl">
                    <a:srgbClr val="000000">
                      <a:alpha val="43137"/>
                    </a:srgbClr>
                  </a:outerShdw>
                </a:effectLst>
              </a:rPr>
              <a:t>A </a:t>
            </a:r>
            <a:r>
              <a:rPr lang="en-US" sz="2800" dirty="0" smtClean="0">
                <a:effectLst>
                  <a:outerShdw blurRad="38100" dist="38100" dir="2700000" algn="tl">
                    <a:srgbClr val="000000">
                      <a:alpha val="43137"/>
                    </a:srgbClr>
                  </a:outerShdw>
                </a:effectLst>
              </a:rPr>
              <a:t>common and interdisciplinary (winter school) </a:t>
            </a:r>
            <a:br>
              <a:rPr lang="en-US" sz="2800" dirty="0" smtClean="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r</a:t>
            </a:r>
            <a:r>
              <a:rPr lang="en-US" sz="2800" dirty="0" smtClean="0">
                <a:effectLst>
                  <a:outerShdw blurRad="38100" dist="38100" dir="2700000" algn="tl">
                    <a:srgbClr val="000000">
                      <a:alpha val="43137"/>
                    </a:srgbClr>
                  </a:outerShdw>
                </a:effectLst>
              </a:rPr>
              <a:t>esearch </a:t>
            </a:r>
            <a:r>
              <a:rPr lang="en-US" sz="2800" dirty="0">
                <a:effectLst>
                  <a:outerShdw blurRad="38100" dist="38100" dir="2700000" algn="tl">
                    <a:srgbClr val="000000">
                      <a:alpha val="43137"/>
                    </a:srgbClr>
                  </a:outerShdw>
                </a:effectLst>
              </a:rPr>
              <a:t>s</a:t>
            </a:r>
            <a:r>
              <a:rPr lang="en-US" sz="2800" dirty="0" smtClean="0">
                <a:effectLst>
                  <a:outerShdw blurRad="38100" dist="38100" dir="2700000" algn="tl">
                    <a:srgbClr val="000000">
                      <a:alpha val="43137"/>
                    </a:srgbClr>
                  </a:outerShdw>
                </a:effectLst>
              </a:rPr>
              <a:t>eminar with specific themes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links </a:t>
            </a:r>
            <a:r>
              <a:rPr lang="en-US" sz="2800" dirty="0">
                <a:effectLst>
                  <a:outerShdw blurRad="38100" dist="38100" dir="2700000" algn="tl">
                    <a:srgbClr val="000000">
                      <a:alpha val="43137"/>
                    </a:srgbClr>
                  </a:outerShdw>
                </a:effectLst>
              </a:rPr>
              <a:t>directly with the three axis of </a:t>
            </a:r>
            <a:r>
              <a:rPr lang="en-US" sz="2800" dirty="0" smtClean="0">
                <a:effectLst>
                  <a:outerShdw blurRad="38100" dist="38100" dir="2700000" algn="tl">
                    <a:srgbClr val="000000">
                      <a:alpha val="43137"/>
                    </a:srgbClr>
                  </a:outerShdw>
                </a:effectLst>
              </a:rPr>
              <a:t>the Network and Doctoral School-</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University of Luxembourg (3-5 credits) </a:t>
            </a:r>
            <a:endParaRPr lang="en-US" sz="28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14340532"/>
              </p:ext>
            </p:extLst>
          </p:nvPr>
        </p:nvGraphicFramePr>
        <p:xfrm>
          <a:off x="838200" y="1825625"/>
          <a:ext cx="5181600" cy="489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a:xfrm>
            <a:off x="6172200" y="1825624"/>
            <a:ext cx="5627914" cy="4894489"/>
          </a:xfrm>
        </p:spPr>
        <p:style>
          <a:lnRef idx="0">
            <a:schemeClr val="accent1"/>
          </a:lnRef>
          <a:fillRef idx="3">
            <a:schemeClr val="accent1"/>
          </a:fillRef>
          <a:effectRef idx="3">
            <a:schemeClr val="accent1"/>
          </a:effectRef>
          <a:fontRef idx="minor">
            <a:schemeClr val="lt1"/>
          </a:fontRef>
        </p:style>
        <p:txBody>
          <a:bodyPr>
            <a:normAutofit fontScale="32500" lnSpcReduction="20000"/>
          </a:bodyPr>
          <a:lstStyle/>
          <a:p>
            <a:r>
              <a:rPr lang="en-US" sz="3700" dirty="0" smtClean="0"/>
              <a:t>A </a:t>
            </a:r>
            <a:r>
              <a:rPr lang="en-US" sz="3700" dirty="0"/>
              <a:t>seminar dedicated to the exploration of major themes concerned with the processes of European integration including but not limited to the history and institutions of the EU, areas of public policy, the politics of European integration, </a:t>
            </a:r>
            <a:endParaRPr lang="en-US" sz="3700" dirty="0" smtClean="0"/>
          </a:p>
          <a:p>
            <a:r>
              <a:rPr lang="en-US" sz="3700" dirty="0" smtClean="0"/>
              <a:t>Approaches </a:t>
            </a:r>
            <a:r>
              <a:rPr lang="en-US" sz="3700" dirty="0"/>
              <a:t>drawn from across a range of disciplines, including those present in the group (Politics, History, and Philosophy) as well as Law and Economics</a:t>
            </a:r>
          </a:p>
          <a:p>
            <a:pPr marL="0" indent="0">
              <a:buNone/>
            </a:pPr>
            <a:r>
              <a:rPr lang="en-US" sz="3700" dirty="0">
                <a:effectLst>
                  <a:outerShdw blurRad="38100" dist="38100" dir="2700000" algn="tl">
                    <a:srgbClr val="000000">
                      <a:alpha val="43137"/>
                    </a:srgbClr>
                  </a:outerShdw>
                </a:effectLst>
              </a:rPr>
              <a:t>Ideas of Europe</a:t>
            </a:r>
          </a:p>
          <a:p>
            <a:r>
              <a:rPr lang="en-US" sz="3700" dirty="0"/>
              <a:t>A seminar exploring contemporary and historical visions of ‘Europe’ including but not limited to the history of ideas of European integration, contemporary political representations of Europe, the exploration of particular philosophical traditions (Kantian, federalism, etc.)</a:t>
            </a:r>
          </a:p>
          <a:p>
            <a:r>
              <a:rPr lang="en-US" sz="3700" dirty="0"/>
              <a:t>Again drawing on the disciplines principally present in the group, with potential links/openings to other areas in IPSE (notably CVCE, digital humanities</a:t>
            </a:r>
            <a:r>
              <a:rPr lang="en-US" sz="3700" dirty="0" smtClean="0"/>
              <a:t>)</a:t>
            </a:r>
            <a:endParaRPr lang="en-US" sz="3700" dirty="0"/>
          </a:p>
          <a:p>
            <a:pPr marL="0" indent="0">
              <a:buNone/>
            </a:pPr>
            <a:r>
              <a:rPr lang="en-US" sz="3700" dirty="0">
                <a:effectLst>
                  <a:outerShdw blurRad="38100" dist="38100" dir="2700000" algn="tl">
                    <a:srgbClr val="000000">
                      <a:alpha val="43137"/>
                    </a:srgbClr>
                  </a:outerShdw>
                </a:effectLst>
              </a:rPr>
              <a:t>Learning </a:t>
            </a:r>
            <a:r>
              <a:rPr lang="en-US" sz="3700" dirty="0" smtClean="0">
                <a:effectLst>
                  <a:outerShdw blurRad="38100" dist="38100" dir="2700000" algn="tl">
                    <a:srgbClr val="000000">
                      <a:alpha val="43137"/>
                    </a:srgbClr>
                  </a:outerShdw>
                </a:effectLst>
              </a:rPr>
              <a:t>Outcomes</a:t>
            </a:r>
            <a:endParaRPr lang="en-US" sz="3700" dirty="0">
              <a:effectLst>
                <a:outerShdw blurRad="38100" dist="38100" dir="2700000" algn="tl">
                  <a:srgbClr val="000000">
                    <a:alpha val="43137"/>
                  </a:srgbClr>
                </a:outerShdw>
              </a:effectLst>
            </a:endParaRPr>
          </a:p>
          <a:p>
            <a:r>
              <a:rPr lang="en-US" sz="3700" dirty="0"/>
              <a:t>Encourage doctoral candidates to discover new methodologies and approaches in the interdisciplinary field of European Governance.</a:t>
            </a:r>
          </a:p>
          <a:p>
            <a:r>
              <a:rPr lang="en-US" sz="3700" dirty="0"/>
              <a:t>Reinforce their future professional skills independently from their research focus</a:t>
            </a:r>
          </a:p>
          <a:p>
            <a:r>
              <a:rPr lang="en-US" sz="3700" dirty="0"/>
              <a:t>Develop an ethical and epistemological approach of European studies Core Seminar in European Governance</a:t>
            </a:r>
          </a:p>
          <a:p>
            <a:r>
              <a:rPr lang="en-US" sz="3700" dirty="0"/>
              <a:t>Based on the established Postgraduate Seminar Series. A series of seminars addressing a major contemporary debate, reflecting current political/societal issues and/or transversal themes having assumed a prominent place across different scholarly literatures</a:t>
            </a:r>
            <a:r>
              <a:rPr lang="en-US" sz="3700" dirty="0" smtClean="0"/>
              <a:t>.</a:t>
            </a:r>
            <a:endParaRPr lang="en-US" sz="3700" dirty="0"/>
          </a:p>
          <a:p>
            <a:r>
              <a:rPr lang="en-US" sz="3700" dirty="0"/>
              <a:t>The PhD candidates from the University of Luxembourg (and from its institutional partners) could obtain 3 </a:t>
            </a:r>
            <a:r>
              <a:rPr lang="en-US" sz="3700" dirty="0" smtClean="0"/>
              <a:t>or 5 ECTS and </a:t>
            </a:r>
            <a:r>
              <a:rPr lang="en-US" sz="3700" dirty="0"/>
              <a:t>a certificate of attendance.</a:t>
            </a:r>
          </a:p>
          <a:p>
            <a:endParaRPr lang="fr-FR" dirty="0"/>
          </a:p>
        </p:txBody>
      </p:sp>
    </p:spTree>
    <p:extLst>
      <p:ext uri="{BB962C8B-B14F-4D97-AF65-F5344CB8AC3E}">
        <p14:creationId xmlns:p14="http://schemas.microsoft.com/office/powerpoint/2010/main" val="3775792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fr-LU" sz="3200" dirty="0" err="1" smtClean="0">
                <a:effectLst>
                  <a:outerShdw blurRad="38100" dist="38100" dir="2700000" algn="tl">
                    <a:srgbClr val="000000">
                      <a:alpha val="43137"/>
                    </a:srgbClr>
                  </a:outerShdw>
                </a:effectLst>
              </a:rPr>
              <a:t>Visiting</a:t>
            </a:r>
            <a:r>
              <a:rPr lang="fr-LU" sz="3200" dirty="0" smtClean="0">
                <a:effectLst>
                  <a:outerShdw blurRad="38100" dist="38100" dir="2700000" algn="tl">
                    <a:srgbClr val="000000">
                      <a:alpha val="43137"/>
                    </a:srgbClr>
                  </a:outerShdw>
                </a:effectLst>
              </a:rPr>
              <a:t> </a:t>
            </a:r>
            <a:r>
              <a:rPr lang="fr-LU" sz="3200" dirty="0" err="1" smtClean="0">
                <a:effectLst>
                  <a:outerShdw blurRad="38100" dist="38100" dir="2700000" algn="tl">
                    <a:srgbClr val="000000">
                      <a:alpha val="43137"/>
                    </a:srgbClr>
                  </a:outerShdw>
                </a:effectLst>
              </a:rPr>
              <a:t>professors</a:t>
            </a:r>
            <a:r>
              <a:rPr lang="fr-LU" sz="3200" dirty="0" smtClean="0">
                <a:effectLst>
                  <a:outerShdw blurRad="38100" dist="38100" dir="2700000" algn="tl">
                    <a:srgbClr val="000000">
                      <a:alpha val="43137"/>
                    </a:srgbClr>
                  </a:outerShdw>
                </a:effectLst>
              </a:rPr>
              <a:t>- Winter </a:t>
            </a:r>
            <a:r>
              <a:rPr lang="fr-LU" sz="3200" dirty="0" err="1" smtClean="0">
                <a:effectLst>
                  <a:outerShdw blurRad="38100" dist="38100" dir="2700000" algn="tl">
                    <a:srgbClr val="000000">
                      <a:alpha val="43137"/>
                    </a:srgbClr>
                  </a:outerShdw>
                </a:effectLst>
              </a:rPr>
              <a:t>School</a:t>
            </a:r>
            <a:r>
              <a:rPr lang="fr-LU" sz="3200" dirty="0" smtClean="0">
                <a:effectLst>
                  <a:outerShdw blurRad="38100" dist="38100" dir="2700000" algn="tl">
                    <a:srgbClr val="000000">
                      <a:alpha val="43137"/>
                    </a:srgbClr>
                  </a:outerShdw>
                </a:effectLst>
              </a:rPr>
              <a:t>, Université du Luxembourg</a:t>
            </a:r>
            <a:br>
              <a:rPr lang="fr-LU" sz="3200" dirty="0" smtClean="0">
                <a:effectLst>
                  <a:outerShdw blurRad="38100" dist="38100" dir="2700000" algn="tl">
                    <a:srgbClr val="000000">
                      <a:alpha val="43137"/>
                    </a:srgbClr>
                  </a:outerShdw>
                </a:effectLst>
              </a:rPr>
            </a:br>
            <a:r>
              <a:rPr lang="fr-LU" sz="3200" dirty="0" smtClean="0">
                <a:effectLst>
                  <a:outerShdw blurRad="38100" dist="38100" dir="2700000" algn="tl">
                    <a:srgbClr val="000000">
                      <a:alpha val="43137"/>
                    </a:srgbClr>
                  </a:outerShdw>
                </a:effectLst>
              </a:rPr>
              <a:t>(provisoire) I</a:t>
            </a:r>
            <a:endParaRPr lang="fr-FR" sz="3200" dirty="0">
              <a:effectLst>
                <a:outerShdw blurRad="38100" dist="38100" dir="2700000" algn="tl">
                  <a:srgbClr val="000000">
                    <a:alpha val="43137"/>
                  </a:srgbClr>
                </a:outerShdw>
              </a:effectLst>
            </a:endParaRPr>
          </a:p>
        </p:txBody>
      </p:sp>
      <p:sp>
        <p:nvSpPr>
          <p:cNvPr id="9" name="Text Placeholder 8"/>
          <p:cNvSpPr>
            <a:spLocks noGrp="1"/>
          </p:cNvSpPr>
          <p:nvPr>
            <p:ph type="body" idx="1"/>
          </p:nvPr>
        </p:nvSpPr>
        <p:spPr/>
        <p:txBody>
          <a:bodyPr/>
          <a:lstStyle/>
          <a:p>
            <a:r>
              <a:rPr lang="en-US" dirty="0"/>
              <a:t>European governance and the issue of </a:t>
            </a:r>
            <a:r>
              <a:rPr lang="en-US" dirty="0" smtClean="0"/>
              <a:t>sovereignty</a:t>
            </a:r>
            <a:endParaRPr lang="en-US" dirty="0"/>
          </a:p>
        </p:txBody>
      </p:sp>
      <p:sp>
        <p:nvSpPr>
          <p:cNvPr id="3" name="Content Placeholder 2"/>
          <p:cNvSpPr>
            <a:spLocks noGrp="1"/>
          </p:cNvSpPr>
          <p:nvPr>
            <p:ph sz="half" idx="2"/>
          </p:nvPr>
        </p:nvSpPr>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pPr marL="571500" indent="-571500">
              <a:buFont typeface="+mj-lt"/>
              <a:buAutoNum type="romanUcPeriod"/>
            </a:pPr>
            <a:r>
              <a:rPr lang="fr-LU" dirty="0" smtClean="0"/>
              <a:t>Jean-Marc Ferry, chaire de Philosophie de l’Europe, Université de Nantes</a:t>
            </a:r>
          </a:p>
          <a:p>
            <a:pPr marL="571500" indent="-571500">
              <a:buFont typeface="+mj-lt"/>
              <a:buAutoNum type="romanUcPeriod"/>
            </a:pPr>
            <a:r>
              <a:rPr lang="fr-LU" dirty="0"/>
              <a:t>Yves </a:t>
            </a:r>
            <a:r>
              <a:rPr lang="fr-LU" dirty="0" smtClean="0"/>
              <a:t>Palau</a:t>
            </a:r>
            <a:r>
              <a:rPr lang="fr-LU" dirty="0"/>
              <a:t>, Université de Paris Est</a:t>
            </a:r>
          </a:p>
          <a:p>
            <a:pPr marL="571500" indent="-571500">
              <a:buFont typeface="+mj-lt"/>
              <a:buAutoNum type="romanUcPeriod"/>
            </a:pPr>
            <a:r>
              <a:rPr lang="fr-LU" dirty="0"/>
              <a:t>Panos Grigoriou. Université d’Egée</a:t>
            </a:r>
          </a:p>
          <a:p>
            <a:pPr marL="571500" indent="-571500">
              <a:buFont typeface="+mj-lt"/>
              <a:buAutoNum type="romanUcPeriod"/>
            </a:pPr>
            <a:r>
              <a:rPr lang="fr-LU" dirty="0" smtClean="0"/>
              <a:t>Johan Van Der Walt, Université du Luxembourg</a:t>
            </a:r>
          </a:p>
          <a:p>
            <a:pPr marL="571500" indent="-571500">
              <a:buFont typeface="+mj-lt"/>
              <a:buAutoNum type="romanUcPeriod"/>
            </a:pPr>
            <a:r>
              <a:rPr lang="fr-LU" dirty="0" smtClean="0"/>
              <a:t>Pierre Vercauteren, Université catholique de Louvain</a:t>
            </a:r>
          </a:p>
          <a:p>
            <a:pPr marL="0" indent="0">
              <a:buNone/>
            </a:pPr>
            <a:endParaRPr lang="fr-LU" dirty="0" smtClean="0"/>
          </a:p>
          <a:p>
            <a:pPr marL="0" indent="0">
              <a:buNone/>
            </a:pPr>
            <a:endParaRPr lang="fr-FR" dirty="0"/>
          </a:p>
        </p:txBody>
      </p:sp>
      <p:sp>
        <p:nvSpPr>
          <p:cNvPr id="7" name="Text Placeholder 6"/>
          <p:cNvSpPr>
            <a:spLocks noGrp="1"/>
          </p:cNvSpPr>
          <p:nvPr>
            <p:ph type="body" sz="quarter" idx="3"/>
          </p:nvPr>
        </p:nvSpPr>
        <p:spPr/>
        <p:txBody>
          <a:bodyPr/>
          <a:lstStyle/>
          <a:p>
            <a:r>
              <a:rPr lang="en-US" dirty="0" smtClean="0"/>
              <a:t>Governance, democratic </a:t>
            </a:r>
            <a:r>
              <a:rPr lang="en-US" dirty="0"/>
              <a:t>and social </a:t>
            </a:r>
            <a:r>
              <a:rPr lang="en-US" dirty="0" smtClean="0"/>
              <a:t>innovation</a:t>
            </a:r>
            <a:endParaRPr lang="en-US" dirty="0"/>
          </a:p>
        </p:txBody>
      </p:sp>
      <p:sp>
        <p:nvSpPr>
          <p:cNvPr id="8" name="Content Placeholder 7"/>
          <p:cNvSpPr>
            <a:spLocks noGrp="1"/>
          </p:cNvSpPr>
          <p:nvPr>
            <p:ph sz="quarter" idx="4"/>
          </p:nvPr>
        </p:nvSpPr>
        <p:spPr/>
        <p:style>
          <a:lnRef idx="0">
            <a:schemeClr val="accent6"/>
          </a:lnRef>
          <a:fillRef idx="3">
            <a:schemeClr val="accent6"/>
          </a:fillRef>
          <a:effectRef idx="3">
            <a:schemeClr val="accent6"/>
          </a:effectRef>
          <a:fontRef idx="minor">
            <a:schemeClr val="lt1"/>
          </a:fontRef>
        </p:style>
        <p:txBody>
          <a:bodyPr>
            <a:normAutofit fontScale="92500" lnSpcReduction="20000"/>
          </a:bodyPr>
          <a:lstStyle/>
          <a:p>
            <a:pPr marL="571500" indent="-571500">
              <a:buFont typeface="+mj-lt"/>
              <a:buAutoNum type="romanUcPeriod"/>
            </a:pPr>
            <a:r>
              <a:rPr lang="fr-FR" dirty="0"/>
              <a:t>François </a:t>
            </a:r>
            <a:r>
              <a:rPr lang="fr-FR" dirty="0" smtClean="0"/>
              <a:t>Gélineau, chaire parlementaire, Université Laval</a:t>
            </a:r>
          </a:p>
          <a:p>
            <a:pPr marL="571500" indent="-571500">
              <a:buFont typeface="+mj-lt"/>
              <a:buAutoNum type="romanUcPeriod"/>
            </a:pPr>
            <a:r>
              <a:rPr lang="fr-LU" dirty="0" smtClean="0"/>
              <a:t>Raphaël </a:t>
            </a:r>
            <a:r>
              <a:rPr lang="fr-LU" dirty="0" err="1" smtClean="0"/>
              <a:t>Kies</a:t>
            </a:r>
            <a:r>
              <a:rPr lang="fr-LU" dirty="0" smtClean="0"/>
              <a:t>, Université du Luxembourg</a:t>
            </a:r>
          </a:p>
          <a:p>
            <a:pPr marL="571500" indent="-571500">
              <a:buFont typeface="+mj-lt"/>
              <a:buAutoNum type="romanUcPeriod"/>
            </a:pPr>
            <a:r>
              <a:rPr lang="fr-LU" dirty="0" err="1"/>
              <a:t>Graziano</a:t>
            </a:r>
            <a:r>
              <a:rPr lang="fr-LU" dirty="0"/>
              <a:t> Lingua, Université </a:t>
            </a:r>
            <a:r>
              <a:rPr lang="fr-LU" dirty="0" smtClean="0"/>
              <a:t>de </a:t>
            </a:r>
            <a:r>
              <a:rPr lang="fr-LU" dirty="0"/>
              <a:t>Turin</a:t>
            </a:r>
          </a:p>
          <a:p>
            <a:pPr marL="571500" indent="-571500">
              <a:buFont typeface="+mj-lt"/>
              <a:buAutoNum type="romanUcPeriod"/>
            </a:pPr>
            <a:r>
              <a:rPr lang="fr-LU" dirty="0"/>
              <a:t>Sergiu Miscoiu, Université </a:t>
            </a:r>
            <a:r>
              <a:rPr lang="fr-LU" dirty="0" err="1"/>
              <a:t>Babes</a:t>
            </a:r>
            <a:r>
              <a:rPr lang="fr-LU" dirty="0"/>
              <a:t>- Bolyai</a:t>
            </a:r>
          </a:p>
          <a:p>
            <a:pPr marL="571500" indent="-571500">
              <a:buFont typeface="+mj-lt"/>
              <a:buAutoNum type="romanUcPeriod"/>
            </a:pPr>
            <a:r>
              <a:rPr lang="fr-LU" dirty="0" smtClean="0"/>
              <a:t>Markus </a:t>
            </a:r>
            <a:r>
              <a:rPr lang="fr-LU" dirty="0" err="1" smtClean="0"/>
              <a:t>Pausch</a:t>
            </a:r>
            <a:r>
              <a:rPr lang="fr-LU" dirty="0" smtClean="0"/>
              <a:t>, Université des Sciences Appliquées de Salzbourg</a:t>
            </a:r>
          </a:p>
        </p:txBody>
      </p:sp>
    </p:spTree>
    <p:extLst>
      <p:ext uri="{BB962C8B-B14F-4D97-AF65-F5344CB8AC3E}">
        <p14:creationId xmlns:p14="http://schemas.microsoft.com/office/powerpoint/2010/main" val="27925312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fr-LU" sz="3200" dirty="0" err="1" smtClean="0">
                <a:effectLst>
                  <a:outerShdw blurRad="38100" dist="38100" dir="2700000" algn="tl">
                    <a:srgbClr val="000000">
                      <a:alpha val="43137"/>
                    </a:srgbClr>
                  </a:outerShdw>
                </a:effectLst>
              </a:rPr>
              <a:t>Visiting</a:t>
            </a:r>
            <a:r>
              <a:rPr lang="fr-LU" sz="3200" dirty="0" smtClean="0">
                <a:effectLst>
                  <a:outerShdw blurRad="38100" dist="38100" dir="2700000" algn="tl">
                    <a:srgbClr val="000000">
                      <a:alpha val="43137"/>
                    </a:srgbClr>
                  </a:outerShdw>
                </a:effectLst>
              </a:rPr>
              <a:t> </a:t>
            </a:r>
            <a:r>
              <a:rPr lang="fr-LU" sz="3200" dirty="0" err="1" smtClean="0">
                <a:effectLst>
                  <a:outerShdw blurRad="38100" dist="38100" dir="2700000" algn="tl">
                    <a:srgbClr val="000000">
                      <a:alpha val="43137"/>
                    </a:srgbClr>
                  </a:outerShdw>
                </a:effectLst>
              </a:rPr>
              <a:t>professors</a:t>
            </a:r>
            <a:r>
              <a:rPr lang="fr-LU" sz="3200" dirty="0" smtClean="0">
                <a:effectLst>
                  <a:outerShdw blurRad="38100" dist="38100" dir="2700000" algn="tl">
                    <a:srgbClr val="000000">
                      <a:alpha val="43137"/>
                    </a:srgbClr>
                  </a:outerShdw>
                </a:effectLst>
              </a:rPr>
              <a:t>- Winter </a:t>
            </a:r>
            <a:r>
              <a:rPr lang="fr-LU" sz="3200" dirty="0" err="1" smtClean="0">
                <a:effectLst>
                  <a:outerShdw blurRad="38100" dist="38100" dir="2700000" algn="tl">
                    <a:srgbClr val="000000">
                      <a:alpha val="43137"/>
                    </a:srgbClr>
                  </a:outerShdw>
                </a:effectLst>
              </a:rPr>
              <a:t>School</a:t>
            </a:r>
            <a:r>
              <a:rPr lang="fr-LU" sz="3200" dirty="0" smtClean="0">
                <a:effectLst>
                  <a:outerShdw blurRad="38100" dist="38100" dir="2700000" algn="tl">
                    <a:srgbClr val="000000">
                      <a:alpha val="43137"/>
                    </a:srgbClr>
                  </a:outerShdw>
                </a:effectLst>
              </a:rPr>
              <a:t>, Université du Luxembourg</a:t>
            </a:r>
            <a:br>
              <a:rPr lang="fr-LU" sz="3200" dirty="0" smtClean="0">
                <a:effectLst>
                  <a:outerShdw blurRad="38100" dist="38100" dir="2700000" algn="tl">
                    <a:srgbClr val="000000">
                      <a:alpha val="43137"/>
                    </a:srgbClr>
                  </a:outerShdw>
                </a:effectLst>
              </a:rPr>
            </a:br>
            <a:r>
              <a:rPr lang="fr-LU" sz="3200" dirty="0" smtClean="0">
                <a:effectLst>
                  <a:outerShdw blurRad="38100" dist="38100" dir="2700000" algn="tl">
                    <a:srgbClr val="000000">
                      <a:alpha val="43137"/>
                    </a:srgbClr>
                  </a:outerShdw>
                </a:effectLst>
              </a:rPr>
              <a:t>(provisoire) II</a:t>
            </a:r>
            <a:endParaRPr lang="fr-FR" sz="3200" dirty="0">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571500" indent="-571500">
              <a:buFont typeface="+mj-lt"/>
              <a:buAutoNum type="romanUcPeriod"/>
            </a:pPr>
            <a:r>
              <a:rPr lang="fr-LU" dirty="0"/>
              <a:t>Michel </a:t>
            </a:r>
            <a:r>
              <a:rPr lang="fr-LU" dirty="0" err="1"/>
              <a:t>Catala</a:t>
            </a:r>
            <a:r>
              <a:rPr lang="fr-LU" dirty="0"/>
              <a:t>, Université de </a:t>
            </a:r>
            <a:r>
              <a:rPr lang="fr-LU" dirty="0" smtClean="0"/>
              <a:t>Nantes</a:t>
            </a:r>
          </a:p>
          <a:p>
            <a:pPr marL="571500" indent="-571500">
              <a:buFont typeface="+mj-lt"/>
              <a:buAutoNum type="romanUcPeriod"/>
            </a:pPr>
            <a:r>
              <a:rPr lang="fr-LU" dirty="0" smtClean="0"/>
              <a:t>Olivier Costa, Collège d’Europe</a:t>
            </a:r>
            <a:endParaRPr lang="fr-LU" dirty="0"/>
          </a:p>
          <a:p>
            <a:pPr marL="571500" indent="-571500">
              <a:buFont typeface="+mj-lt"/>
              <a:buAutoNum type="romanUcPeriod"/>
            </a:pPr>
            <a:r>
              <a:rPr lang="fr-LU" dirty="0" smtClean="0"/>
              <a:t>Luc </a:t>
            </a:r>
            <a:r>
              <a:rPr lang="fr-LU" dirty="0" err="1" smtClean="0"/>
              <a:t>Heuschling</a:t>
            </a:r>
            <a:r>
              <a:rPr lang="fr-LU" dirty="0" smtClean="0"/>
              <a:t>, Université du Luxembourg</a:t>
            </a:r>
          </a:p>
          <a:p>
            <a:pPr marL="571500" indent="-571500">
              <a:buFont typeface="+mj-lt"/>
              <a:buAutoNum type="romanUcPeriod"/>
            </a:pPr>
            <a:r>
              <a:rPr lang="fr-LU" dirty="0" smtClean="0"/>
              <a:t>Foteini Asderaki, Université </a:t>
            </a:r>
            <a:r>
              <a:rPr lang="fr-LU" dirty="0"/>
              <a:t>du </a:t>
            </a:r>
            <a:r>
              <a:rPr lang="fr-LU" dirty="0" smtClean="0"/>
              <a:t>Pirée</a:t>
            </a:r>
          </a:p>
          <a:p>
            <a:pPr marL="571500" indent="-571500">
              <a:buFont typeface="+mj-lt"/>
              <a:buAutoNum type="romanUcPeriod"/>
            </a:pPr>
            <a:r>
              <a:rPr lang="fr-FR" dirty="0"/>
              <a:t>Alejandro del Valle </a:t>
            </a:r>
            <a:r>
              <a:rPr lang="fr-FR" dirty="0" err="1" smtClean="0"/>
              <a:t>Gávlez</a:t>
            </a:r>
            <a:r>
              <a:rPr lang="fr-FR" dirty="0" smtClean="0"/>
              <a:t>, Université de Cadix</a:t>
            </a:r>
          </a:p>
          <a:p>
            <a:pPr marL="0" indent="0">
              <a:buNone/>
            </a:pPr>
            <a:endParaRPr lang="fr-FR" dirty="0"/>
          </a:p>
        </p:txBody>
      </p:sp>
      <p:sp>
        <p:nvSpPr>
          <p:cNvPr id="8" name="Content Placeholder 7"/>
          <p:cNvSpPr>
            <a:spLocks noGrp="1"/>
          </p:cNvSpPr>
          <p:nvPr>
            <p:ph sz="quarter" idx="4"/>
          </p:nvPr>
        </p:nvSpPr>
        <p:spPr/>
        <p:style>
          <a:lnRef idx="0">
            <a:schemeClr val="accent5"/>
          </a:lnRef>
          <a:fillRef idx="3">
            <a:schemeClr val="accent5"/>
          </a:fillRef>
          <a:effectRef idx="3">
            <a:schemeClr val="accent5"/>
          </a:effectRef>
          <a:fontRef idx="minor">
            <a:schemeClr val="lt1"/>
          </a:fontRef>
        </p:style>
        <p:txBody>
          <a:bodyPr>
            <a:normAutofit fontScale="92500"/>
          </a:bodyPr>
          <a:lstStyle/>
          <a:p>
            <a:pPr marL="571500" indent="-571500">
              <a:buFont typeface="+mj-lt"/>
              <a:buAutoNum type="romanUcPeriod"/>
            </a:pPr>
            <a:r>
              <a:rPr lang="fr-LU" dirty="0" smtClean="0"/>
              <a:t>Tous les cours seront disponibles sous forme de </a:t>
            </a:r>
            <a:r>
              <a:rPr lang="fr-LU" dirty="0"/>
              <a:t>MOOC (massive open online </a:t>
            </a:r>
            <a:r>
              <a:rPr lang="fr-LU" dirty="0" smtClean="0"/>
              <a:t>course), moyennant une contribution annuelle de 100 euros. </a:t>
            </a:r>
          </a:p>
          <a:p>
            <a:pPr marL="571500" indent="-571500">
              <a:buFont typeface="+mj-lt"/>
              <a:buAutoNum type="romanUcPeriod"/>
            </a:pPr>
            <a:r>
              <a:rPr lang="fr-LU" dirty="0" smtClean="0"/>
              <a:t>Publiés les actes en anglais aux éditions </a:t>
            </a:r>
            <a:r>
              <a:rPr lang="fr-LU" dirty="0" err="1" smtClean="0"/>
              <a:t>Larcier</a:t>
            </a:r>
            <a:endParaRPr lang="fr-LU" dirty="0" smtClean="0"/>
          </a:p>
          <a:p>
            <a:pPr marL="571500" indent="-571500">
              <a:buFont typeface="+mj-lt"/>
              <a:buAutoNum type="romanUcPeriod"/>
            </a:pPr>
            <a:r>
              <a:rPr lang="en-US" dirty="0"/>
              <a:t>Special issue-  Governance, Willey </a:t>
            </a:r>
            <a:r>
              <a:rPr lang="en-US" dirty="0" smtClean="0"/>
              <a:t>Editions</a:t>
            </a:r>
            <a:endParaRPr lang="fr-LU" dirty="0" smtClean="0"/>
          </a:p>
          <a:p>
            <a:pPr marL="514350" indent="-514350">
              <a:buFont typeface="+mj-lt"/>
              <a:buAutoNum type="romanUcPeriod"/>
            </a:pPr>
            <a:endParaRPr lang="fr-LU" dirty="0" smtClean="0"/>
          </a:p>
        </p:txBody>
      </p:sp>
      <p:sp>
        <p:nvSpPr>
          <p:cNvPr id="9" name="Text Placeholder 8"/>
          <p:cNvSpPr>
            <a:spLocks noGrp="1"/>
          </p:cNvSpPr>
          <p:nvPr>
            <p:ph type="body" idx="1"/>
          </p:nvPr>
        </p:nvSpPr>
        <p:spPr/>
        <p:txBody>
          <a:bodyPr/>
          <a:lstStyle/>
          <a:p>
            <a:r>
              <a:rPr lang="en-US" dirty="0"/>
              <a:t>Europeanization of legal and political </a:t>
            </a:r>
            <a:r>
              <a:rPr lang="en-US" dirty="0" smtClean="0"/>
              <a:t>orders</a:t>
            </a:r>
            <a:endParaRPr lang="en-US" dirty="0"/>
          </a:p>
        </p:txBody>
      </p:sp>
      <p:sp>
        <p:nvSpPr>
          <p:cNvPr id="2" name="Text Placeholder 1"/>
          <p:cNvSpPr>
            <a:spLocks noGrp="1"/>
          </p:cNvSpPr>
          <p:nvPr>
            <p:ph type="body" sz="quarter" idx="3"/>
          </p:nvPr>
        </p:nvSpPr>
        <p:spPr/>
        <p:txBody>
          <a:bodyPr/>
          <a:lstStyle/>
          <a:p>
            <a:r>
              <a:rPr lang="fr-LU" dirty="0" smtClean="0"/>
              <a:t>Publications des actes des écoles d’hiver</a:t>
            </a:r>
            <a:endParaRPr lang="fr-FR" dirty="0"/>
          </a:p>
        </p:txBody>
      </p:sp>
    </p:spTree>
    <p:extLst>
      <p:ext uri="{BB962C8B-B14F-4D97-AF65-F5344CB8AC3E}">
        <p14:creationId xmlns:p14="http://schemas.microsoft.com/office/powerpoint/2010/main" val="27366239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Two international conferences</a:t>
            </a:r>
            <a:endParaRPr lang="en-US" sz="3600" dirty="0">
              <a:effectLst>
                <a:outerShdw blurRad="38100" dist="38100" dir="2700000" algn="tl">
                  <a:srgbClr val="000000">
                    <a:alpha val="43137"/>
                  </a:srgbClr>
                </a:outerShdw>
              </a:effectLst>
            </a:endParaRPr>
          </a:p>
        </p:txBody>
      </p:sp>
      <p:sp>
        <p:nvSpPr>
          <p:cNvPr id="8" name="Text Placeholder 7"/>
          <p:cNvSpPr>
            <a:spLocks noGrp="1"/>
          </p:cNvSpPr>
          <p:nvPr>
            <p:ph type="body" idx="1"/>
          </p:nvPr>
        </p:nvSpPr>
        <p:spPr/>
        <p:txBody>
          <a:bodyPr/>
          <a:lstStyle/>
          <a:p>
            <a:r>
              <a:rPr lang="en-US" dirty="0" smtClean="0"/>
              <a:t>Topic of the conferences</a:t>
            </a:r>
            <a:endParaRPr lang="en-US" dirty="0"/>
          </a:p>
        </p:txBody>
      </p:sp>
      <p:sp>
        <p:nvSpPr>
          <p:cNvPr id="9" name="Content Placeholder 8"/>
          <p:cNvSpPr>
            <a:spLocks noGrp="1"/>
          </p:cNvSpPr>
          <p:nvPr>
            <p:ph sz="half" idx="2"/>
          </p:nvPr>
        </p:nvSpPr>
        <p:spPr/>
        <p:style>
          <a:lnRef idx="0">
            <a:schemeClr val="accent1"/>
          </a:lnRef>
          <a:fillRef idx="3">
            <a:schemeClr val="accent1"/>
          </a:fillRef>
          <a:effectRef idx="3">
            <a:schemeClr val="accent1"/>
          </a:effectRef>
          <a:fontRef idx="minor">
            <a:schemeClr val="lt1"/>
          </a:fontRef>
        </p:style>
        <p:txBody>
          <a:bodyPr/>
          <a:lstStyle/>
          <a:p>
            <a:pPr marL="571500" indent="-571500">
              <a:buFont typeface="+mj-lt"/>
              <a:buAutoNum type="romanUcPeriod"/>
            </a:pPr>
            <a:r>
              <a:rPr lang="en-US" dirty="0" smtClean="0">
                <a:effectLst>
                  <a:outerShdw blurRad="38100" dist="38100" dir="2700000" algn="tl">
                    <a:srgbClr val="000000">
                      <a:alpha val="43137"/>
                    </a:srgbClr>
                  </a:outerShdw>
                </a:effectLst>
              </a:rPr>
              <a:t>European youth and the crises in Europe- February 2017 University of the Aegean</a:t>
            </a:r>
          </a:p>
          <a:p>
            <a:pPr marL="571500" indent="-571500">
              <a:buFont typeface="+mj-lt"/>
              <a:buAutoNum type="romanUcPeriod"/>
            </a:pPr>
            <a:r>
              <a:rPr lang="en-US" dirty="0" smtClean="0">
                <a:effectLst>
                  <a:outerShdw blurRad="38100" dist="38100" dir="2700000" algn="tl">
                    <a:srgbClr val="000000">
                      <a:alpha val="43137"/>
                    </a:srgbClr>
                  </a:outerShdw>
                </a:effectLst>
              </a:rPr>
              <a:t>European common values and migration- February 2018 </a:t>
            </a:r>
            <a:r>
              <a:rPr lang="en-US" dirty="0" err="1" smtClean="0">
                <a:effectLst>
                  <a:outerShdw blurRad="38100" dist="38100" dir="2700000" algn="tl">
                    <a:srgbClr val="000000">
                      <a:alpha val="43137"/>
                    </a:srgbClr>
                  </a:outerShdw>
                </a:effectLst>
              </a:rPr>
              <a:t>Collège</a:t>
            </a:r>
            <a:r>
              <a:rPr lang="en-US" dirty="0" smtClean="0">
                <a:effectLst>
                  <a:outerShdw blurRad="38100" dist="38100" dir="2700000" algn="tl">
                    <a:srgbClr val="000000">
                      <a:alpha val="43137"/>
                    </a:srgbClr>
                  </a:outerShdw>
                </a:effectLst>
              </a:rPr>
              <a:t> des </a:t>
            </a:r>
            <a:r>
              <a:rPr lang="en-US" dirty="0" err="1" smtClean="0">
                <a:effectLst>
                  <a:outerShdw blurRad="38100" dist="38100" dir="2700000" algn="tl">
                    <a:srgbClr val="000000">
                      <a:alpha val="43137"/>
                    </a:srgbClr>
                  </a:outerShdw>
                </a:effectLst>
              </a:rPr>
              <a:t>Bernardins</a:t>
            </a:r>
            <a:r>
              <a:rPr lang="en-US" dirty="0" smtClean="0">
                <a:effectLst>
                  <a:outerShdw blurRad="38100" dist="38100" dir="2700000" algn="tl">
                    <a:srgbClr val="000000">
                      <a:alpha val="43137"/>
                    </a:srgbClr>
                  </a:outerShdw>
                </a:effectLst>
              </a:rPr>
              <a:t> Jean Monnet House- France</a:t>
            </a:r>
            <a:endParaRPr lang="en-US" dirty="0">
              <a:effectLst>
                <a:outerShdw blurRad="38100" dist="38100" dir="2700000" algn="tl">
                  <a:srgbClr val="000000">
                    <a:alpha val="43137"/>
                  </a:srgbClr>
                </a:outerShdw>
              </a:effectLst>
            </a:endParaRPr>
          </a:p>
          <a:p>
            <a:pPr marL="0" indent="0">
              <a:buNone/>
            </a:pPr>
            <a:endParaRPr lang="en-US" dirty="0" smtClean="0"/>
          </a:p>
          <a:p>
            <a:endParaRPr lang="fr-FR" dirty="0"/>
          </a:p>
        </p:txBody>
      </p:sp>
      <p:sp>
        <p:nvSpPr>
          <p:cNvPr id="10" name="Text Placeholder 9"/>
          <p:cNvSpPr>
            <a:spLocks noGrp="1"/>
          </p:cNvSpPr>
          <p:nvPr>
            <p:ph type="body" sz="quarter" idx="3"/>
          </p:nvPr>
        </p:nvSpPr>
        <p:spPr/>
        <p:txBody>
          <a:bodyPr/>
          <a:lstStyle/>
          <a:p>
            <a:r>
              <a:rPr lang="en-US" dirty="0" smtClean="0"/>
              <a:t>Proceedings</a:t>
            </a:r>
            <a:endParaRPr lang="en-US" dirty="0"/>
          </a:p>
        </p:txBody>
      </p:sp>
      <p:sp>
        <p:nvSpPr>
          <p:cNvPr id="11" name="Content Placeholder 10"/>
          <p:cNvSpPr>
            <a:spLocks noGrp="1"/>
          </p:cNvSpPr>
          <p:nvPr>
            <p:ph sz="quarter" idx="4"/>
          </p:nvPr>
        </p:nvSpPr>
        <p:spPr/>
        <p:style>
          <a:lnRef idx="0">
            <a:schemeClr val="accent5"/>
          </a:lnRef>
          <a:fillRef idx="3">
            <a:schemeClr val="accent5"/>
          </a:fillRef>
          <a:effectRef idx="3">
            <a:schemeClr val="accent5"/>
          </a:effectRef>
          <a:fontRef idx="minor">
            <a:schemeClr val="lt1"/>
          </a:fontRef>
        </p:style>
        <p:txBody>
          <a:bodyPr>
            <a:normAutofit/>
          </a:bodyPr>
          <a:lstStyle/>
          <a:p>
            <a:pPr marL="571500" indent="-571500">
              <a:buFont typeface="+mj-lt"/>
              <a:buAutoNum type="romanUcPeriod"/>
            </a:pPr>
            <a:r>
              <a:rPr lang="en-US" dirty="0">
                <a:effectLst>
                  <a:outerShdw blurRad="38100" dist="38100" dir="2700000" algn="tl">
                    <a:srgbClr val="000000">
                      <a:alpha val="43137"/>
                    </a:srgbClr>
                  </a:outerShdw>
                </a:effectLst>
              </a:rPr>
              <a:t>The young European and the crises in </a:t>
            </a:r>
            <a:r>
              <a:rPr lang="en-US" dirty="0" smtClean="0">
                <a:effectLst>
                  <a:outerShdw blurRad="38100" dist="38100" dir="2700000" algn="tl">
                    <a:srgbClr val="000000">
                      <a:alpha val="43137"/>
                    </a:srgbClr>
                  </a:outerShdw>
                </a:effectLst>
              </a:rPr>
              <a:t>Europe </a:t>
            </a:r>
            <a:r>
              <a:rPr lang="en-US" dirty="0">
                <a:effectLst>
                  <a:outerShdw blurRad="38100" dist="38100" dir="2700000" algn="tl">
                    <a:srgbClr val="000000">
                      <a:alpha val="43137"/>
                    </a:srgbClr>
                  </a:outerShdw>
                </a:effectLst>
              </a:rPr>
              <a:t>conference </a:t>
            </a:r>
            <a:r>
              <a:rPr lang="en-US" dirty="0" smtClean="0">
                <a:effectLst>
                  <a:outerShdw blurRad="38100" dist="38100" dir="2700000" algn="tl">
                    <a:srgbClr val="000000">
                      <a:alpha val="43137"/>
                    </a:srgbClr>
                  </a:outerShdw>
                </a:effectLst>
              </a:rPr>
              <a:t>proceedings- September 2017 </a:t>
            </a:r>
          </a:p>
          <a:p>
            <a:pPr marL="571500" indent="-571500">
              <a:buFont typeface="+mj-lt"/>
              <a:buAutoNum type="romanUcPeriod"/>
            </a:pPr>
            <a:r>
              <a:rPr lang="en-GB" dirty="0" smtClean="0">
                <a:effectLst>
                  <a:outerShdw blurRad="38100" dist="38100" dir="2700000" algn="tl">
                    <a:srgbClr val="000000">
                      <a:alpha val="43137"/>
                    </a:srgbClr>
                  </a:outerShdw>
                </a:effectLst>
              </a:rPr>
              <a:t>Immigration </a:t>
            </a:r>
            <a:r>
              <a:rPr lang="en-GB" dirty="0">
                <a:effectLst>
                  <a:outerShdw blurRad="38100" dist="38100" dir="2700000" algn="tl">
                    <a:srgbClr val="000000">
                      <a:alpha val="43137"/>
                    </a:srgbClr>
                  </a:outerShdw>
                </a:effectLst>
              </a:rPr>
              <a:t>for an overall revaluation of the European Common </a:t>
            </a:r>
            <a:r>
              <a:rPr lang="en-GB" dirty="0" smtClean="0">
                <a:effectLst>
                  <a:outerShdw blurRad="38100" dist="38100" dir="2700000" algn="tl">
                    <a:srgbClr val="000000">
                      <a:alpha val="43137"/>
                    </a:srgbClr>
                  </a:outerShdw>
                </a:effectLst>
              </a:rPr>
              <a:t>values </a:t>
            </a:r>
            <a:r>
              <a:rPr lang="en-GB" dirty="0">
                <a:effectLst>
                  <a:outerShdw blurRad="38100" dist="38100" dir="2700000" algn="tl">
                    <a:srgbClr val="000000">
                      <a:alpha val="43137"/>
                    </a:srgbClr>
                  </a:outerShdw>
                </a:effectLst>
              </a:rPr>
              <a:t>conference </a:t>
            </a:r>
            <a:r>
              <a:rPr lang="en-GB" dirty="0" smtClean="0">
                <a:effectLst>
                  <a:outerShdw blurRad="38100" dist="38100" dir="2700000" algn="tl">
                    <a:srgbClr val="000000">
                      <a:alpha val="43137"/>
                    </a:srgbClr>
                  </a:outerShdw>
                </a:effectLst>
              </a:rPr>
              <a:t>proceedings- September 2019</a:t>
            </a:r>
          </a:p>
          <a:p>
            <a:pPr marL="571500" indent="-571500">
              <a:buFont typeface="+mj-lt"/>
              <a:buAutoNum type="romanUcPeriod"/>
            </a:pP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5507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Main deliverables of Doctoral School</a:t>
            </a:r>
            <a:endParaRPr lang="en-US"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0680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4377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a-Latn" dirty="0" smtClean="0">
                <a:effectLst>
                  <a:outerShdw blurRad="38100" dist="38100" dir="2700000" algn="tl">
                    <a:srgbClr val="000000">
                      <a:alpha val="43137"/>
                    </a:srgbClr>
                  </a:outerShdw>
                </a:effectLst>
              </a:rPr>
              <a:t>In varietate concordia…</a:t>
            </a:r>
            <a:endParaRPr lang="la-Latn"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2176163"/>
              </p:ext>
            </p:extLst>
          </p:nvPr>
        </p:nvGraphicFramePr>
        <p:xfrm>
          <a:off x="478971" y="1524001"/>
          <a:ext cx="11219543" cy="5152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2219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Conferences and seminars in 2017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at University of Luxembourg</a:t>
            </a:r>
            <a:endParaRPr lang="en-US" sz="3600"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7348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0486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3200" dirty="0"/>
              <a:t>Main activities of the European Doctoral School </a:t>
            </a:r>
            <a:br>
              <a:rPr lang="en-US" sz="3200" dirty="0"/>
            </a:br>
            <a:r>
              <a:rPr lang="en-US" sz="3200" dirty="0"/>
              <a:t>and the Network</a:t>
            </a:r>
            <a:endParaRPr lang="fr-FR" sz="3200" dirty="0"/>
          </a:p>
        </p:txBody>
      </p:sp>
      <p:sp>
        <p:nvSpPr>
          <p:cNvPr id="3" name="Content Placeholder 2"/>
          <p:cNvSpPr>
            <a:spLocks noGrp="1"/>
          </p:cNvSpPr>
          <p:nvPr>
            <p:ph idx="1"/>
          </p:nvPr>
        </p:nvSpPr>
        <p:spPr/>
        <p:txBody>
          <a:bodyPr>
            <a:normAutofit lnSpcReduction="10000"/>
          </a:bodyPr>
          <a:lstStyle/>
          <a:p>
            <a:pPr marL="400050" indent="-400050" algn="just">
              <a:buFont typeface="+mj-lt"/>
              <a:buAutoNum type="romanUcPeriod"/>
            </a:pPr>
            <a:r>
              <a:rPr lang="en-US" sz="1800" dirty="0"/>
              <a:t>An annual Summer School based in Mytilene (Lesbos, Greece) for 25 doctoral students from the </a:t>
            </a:r>
            <a:r>
              <a:rPr lang="en-US" sz="1800" dirty="0" err="1"/>
              <a:t>GovUnet</a:t>
            </a:r>
            <a:r>
              <a:rPr lang="en-US" sz="1800" dirty="0"/>
              <a:t> Institutions (https://govart2016.pns.aegean.gr/govart2016-home) and others universities.</a:t>
            </a:r>
          </a:p>
          <a:p>
            <a:pPr marL="400050" indent="-400050" algn="just">
              <a:buFont typeface="+mj-lt"/>
              <a:buAutoNum type="romanUcPeriod"/>
            </a:pPr>
            <a:r>
              <a:rPr lang="en-US" sz="1800" dirty="0"/>
              <a:t>An annual Winter School based at University of Luxembourg, campus </a:t>
            </a:r>
            <a:r>
              <a:rPr lang="en-US" sz="1800" dirty="0" err="1"/>
              <a:t>Limperstberg</a:t>
            </a:r>
            <a:r>
              <a:rPr lang="en-US" sz="1800" dirty="0"/>
              <a:t>. Organization of Research Seminars and Workshops on Governance, Pluralism and Trans-</a:t>
            </a:r>
            <a:r>
              <a:rPr lang="en-US" sz="1800" dirty="0" err="1"/>
              <a:t>nationalisation</a:t>
            </a:r>
            <a:r>
              <a:rPr lang="en-US" sz="1800" dirty="0"/>
              <a:t> in Europe on an annual basis for doctoral and graduate students, focusing on the promotion and strengthening of European governance (integration at local, national, European and international level). </a:t>
            </a:r>
          </a:p>
          <a:p>
            <a:pPr marL="400050" indent="-400050" algn="just">
              <a:buFont typeface="+mj-lt"/>
              <a:buAutoNum type="romanUcPeriod"/>
            </a:pPr>
            <a:r>
              <a:rPr lang="en-US" sz="1800" dirty="0"/>
              <a:t>Creation of an electronic platform (e-platform) to exploit the material produced by the multiple activities of the Doctoral School/Network, disseminate results and support their operation with potential </a:t>
            </a:r>
            <a:r>
              <a:rPr lang="en-US" sz="1800" dirty="0" smtClean="0"/>
              <a:t>partnerships</a:t>
            </a:r>
          </a:p>
          <a:p>
            <a:pPr marL="400050" indent="-400050" algn="just">
              <a:buFont typeface="+mj-lt"/>
              <a:buAutoNum type="romanUcPeriod"/>
            </a:pPr>
            <a:r>
              <a:rPr lang="en-US" sz="1800" dirty="0" smtClean="0"/>
              <a:t>Exchange </a:t>
            </a:r>
            <a:r>
              <a:rPr lang="en-US" sz="1800" dirty="0"/>
              <a:t>of professors with specialization in European Studies with the aim of improving the quality of professional training among the participating universities </a:t>
            </a:r>
          </a:p>
          <a:p>
            <a:pPr marL="400050" indent="-400050" algn="just">
              <a:buFont typeface="+mj-lt"/>
              <a:buAutoNum type="romanUcPeriod"/>
            </a:pPr>
            <a:r>
              <a:rPr lang="en-US" sz="1800" dirty="0"/>
              <a:t>Organization of two international conferences and proceedings presenting the research conducted by participating scholars and institutions; contributing to the spreading of values of European Studies to local communities in order to create an added value for the scientific approach of the European Idea.</a:t>
            </a:r>
          </a:p>
          <a:p>
            <a:pPr marL="400050" indent="-400050" algn="just">
              <a:buFont typeface="+mj-lt"/>
              <a:buAutoNum type="romanUcPeriod"/>
            </a:pPr>
            <a:r>
              <a:rPr lang="en-US" sz="1800" dirty="0"/>
              <a:t>Publication of papers and articles in specialized journals and websites so as to promote dialogue and scientific thought on European Governance issues. </a:t>
            </a:r>
            <a:endParaRPr lang="fr-FR" sz="1800" dirty="0"/>
          </a:p>
        </p:txBody>
      </p:sp>
    </p:spTree>
    <p:extLst>
      <p:ext uri="{BB962C8B-B14F-4D97-AF65-F5344CB8AC3E}">
        <p14:creationId xmlns:p14="http://schemas.microsoft.com/office/powerpoint/2010/main" val="5010272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6" y="457200"/>
            <a:ext cx="4748444" cy="1600200"/>
          </a:xfrm>
        </p:spPr>
        <p:style>
          <a:lnRef idx="0">
            <a:schemeClr val="accent4"/>
          </a:lnRef>
          <a:fillRef idx="3">
            <a:schemeClr val="accent4"/>
          </a:fillRef>
          <a:effectRef idx="3">
            <a:schemeClr val="accent4"/>
          </a:effectRef>
          <a:fontRef idx="minor">
            <a:schemeClr val="lt1"/>
          </a:fontRef>
        </p:style>
        <p:txBody>
          <a:bodyPr>
            <a:normAutofit/>
          </a:bodyPr>
          <a:lstStyle/>
          <a:p>
            <a:r>
              <a:rPr lang="en-US" sz="3600" dirty="0" smtClean="0">
                <a:effectLst>
                  <a:outerShdw blurRad="38100" dist="38100" dir="2700000" algn="tl">
                    <a:srgbClr val="000000">
                      <a:alpha val="43137"/>
                    </a:srgbClr>
                  </a:outerShdw>
                </a:effectLst>
              </a:rPr>
              <a:t>Research themes of the European Doctoral School and the Network</a:t>
            </a:r>
            <a:endParaRPr lang="en-US" sz="3600"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4492706"/>
              </p:ext>
            </p:extLst>
          </p:nvPr>
        </p:nvGraphicFramePr>
        <p:xfrm>
          <a:off x="5183187" y="457200"/>
          <a:ext cx="6834641" cy="620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half" idx="2"/>
          </p:nvPr>
        </p:nvSpPr>
        <p:spPr>
          <a:xfrm>
            <a:off x="150125" y="2057400"/>
            <a:ext cx="4748445" cy="4608576"/>
          </a:xfrm>
        </p:spPr>
        <p:style>
          <a:lnRef idx="2">
            <a:schemeClr val="accent2"/>
          </a:lnRef>
          <a:fillRef idx="1">
            <a:schemeClr val="lt1"/>
          </a:fillRef>
          <a:effectRef idx="0">
            <a:schemeClr val="accent2"/>
          </a:effectRef>
          <a:fontRef idx="minor">
            <a:schemeClr val="dk1"/>
          </a:fontRef>
        </p:style>
        <p:txBody>
          <a:bodyPr>
            <a:normAutofit fontScale="92500"/>
          </a:bodyPr>
          <a:lstStyle/>
          <a:p>
            <a:pPr marL="342900" indent="-342900" algn="just">
              <a:buFont typeface="Wingdings" panose="05000000000000000000" pitchFamily="2" charset="2"/>
              <a:buChar char="v"/>
            </a:pPr>
            <a:endParaRPr lang="en-US" sz="2400" dirty="0" smtClean="0"/>
          </a:p>
          <a:p>
            <a:pPr marL="342900" indent="-342900" algn="just">
              <a:buFont typeface="Wingdings" panose="05000000000000000000" pitchFamily="2" charset="2"/>
              <a:buChar char="v"/>
            </a:pPr>
            <a:r>
              <a:rPr lang="en-US" sz="2400" dirty="0" smtClean="0"/>
              <a:t>The </a:t>
            </a:r>
            <a:r>
              <a:rPr lang="en-US" sz="2400" dirty="0"/>
              <a:t>European Doctoral </a:t>
            </a:r>
            <a:r>
              <a:rPr lang="en-US" sz="2400" dirty="0" smtClean="0"/>
              <a:t>School/Network analyses the transformation </a:t>
            </a:r>
            <a:r>
              <a:rPr lang="en-US" sz="2400" dirty="0"/>
              <a:t>of the political function of democracy in relation to the concepts and practices that determine governance, pluralization, and trans-nationalization agendas within </a:t>
            </a:r>
            <a:r>
              <a:rPr lang="en-US" sz="2400" dirty="0" smtClean="0"/>
              <a:t>Europe</a:t>
            </a:r>
            <a:r>
              <a:rPr lang="en-US" sz="2400" dirty="0"/>
              <a:t>.</a:t>
            </a:r>
          </a:p>
          <a:p>
            <a:pPr marL="342900" indent="-342900" algn="just">
              <a:buFont typeface="Wingdings" panose="05000000000000000000" pitchFamily="2" charset="2"/>
              <a:buChar char="v"/>
            </a:pPr>
            <a:r>
              <a:rPr lang="en-US" sz="2400" dirty="0" smtClean="0"/>
              <a:t>The aim is to contextually explore and critically assess contemporary policy and decision-making trends and their impact both at European and domestic level.</a:t>
            </a:r>
          </a:p>
          <a:p>
            <a:pPr algn="just"/>
            <a:endParaRPr lang="en-US" sz="2400" dirty="0"/>
          </a:p>
        </p:txBody>
      </p:sp>
    </p:spTree>
    <p:extLst>
      <p:ext uri="{BB962C8B-B14F-4D97-AF65-F5344CB8AC3E}">
        <p14:creationId xmlns:p14="http://schemas.microsoft.com/office/powerpoint/2010/main" val="35248827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9" y="146761"/>
            <a:ext cx="11759609" cy="1325563"/>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European Doctoral School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Number and justification of scholarships</a:t>
            </a:r>
            <a:endParaRPr lang="en-US"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nvPr>
        </p:nvGraphicFramePr>
        <p:xfrm>
          <a:off x="202019" y="1658678"/>
          <a:ext cx="11759609" cy="5124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1517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2" y="0"/>
            <a:ext cx="11929728" cy="1325563"/>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3600" dirty="0" smtClean="0">
                <a:effectLst>
                  <a:outerShdw blurRad="38100" dist="38100" dir="2700000" algn="tl">
                    <a:srgbClr val="000000">
                      <a:alpha val="43137"/>
                    </a:srgbClr>
                  </a:outerShdw>
                </a:effectLst>
              </a:rPr>
              <a:t>Procedures for a successful recruitment and supervision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of candidates with a strong interdisciplinary potential</a:t>
            </a:r>
            <a:endParaRPr lang="en-US"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nvPr>
        </p:nvGraphicFramePr>
        <p:xfrm>
          <a:off x="127591" y="1325563"/>
          <a:ext cx="11929729" cy="5331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9928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en-GB" sz="2800" dirty="0">
                <a:effectLst>
                  <a:outerShdw blurRad="38100" dist="38100" dir="2700000" algn="tl">
                    <a:srgbClr val="000000">
                      <a:alpha val="43137"/>
                    </a:srgbClr>
                  </a:outerShdw>
                </a:effectLst>
              </a:rPr>
              <a:t>European Doctoral School &amp;</a:t>
            </a:r>
            <a:br>
              <a:rPr lang="en-GB" sz="2800" dirty="0">
                <a:effectLst>
                  <a:outerShdw blurRad="38100" dist="38100" dir="2700000" algn="tl">
                    <a:srgbClr val="000000">
                      <a:alpha val="43137"/>
                    </a:srgbClr>
                  </a:outerShdw>
                </a:effectLst>
              </a:rPr>
            </a:br>
            <a:r>
              <a:rPr lang="en-GB" sz="2800" dirty="0">
                <a:effectLst>
                  <a:outerShdw blurRad="38100" dist="38100" dir="2700000" algn="tl">
                    <a:srgbClr val="000000">
                      <a:alpha val="43137"/>
                    </a:srgbClr>
                  </a:outerShdw>
                </a:effectLst>
              </a:rPr>
              <a:t>European Governance Universities Network- Partners </a:t>
            </a:r>
            <a:r>
              <a:rPr lang="en-GB" sz="2800" dirty="0" smtClean="0">
                <a:effectLst>
                  <a:outerShdw blurRad="38100" dist="38100" dir="2700000" algn="tl">
                    <a:srgbClr val="000000">
                      <a:alpha val="43137"/>
                    </a:srgbClr>
                  </a:outerShdw>
                </a:effectLst>
              </a:rPr>
              <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reinforce the interdisciplinarity of the Network </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(“green”- </a:t>
            </a:r>
            <a:r>
              <a:rPr lang="en-US" sz="2800" dirty="0">
                <a:effectLst>
                  <a:outerShdw blurRad="38100" dist="38100" dir="2700000" algn="tl">
                    <a:srgbClr val="000000">
                      <a:alpha val="43137"/>
                    </a:srgbClr>
                  </a:outerShdw>
                </a:effectLst>
              </a:rPr>
              <a:t>European Governance Universities </a:t>
            </a:r>
            <a:r>
              <a:rPr lang="en-US" sz="2800" dirty="0" smtClean="0">
                <a:effectLst>
                  <a:outerShdw blurRad="38100" dist="38100" dir="2700000" algn="tl">
                    <a:srgbClr val="000000">
                      <a:alpha val="43137"/>
                    </a:srgbClr>
                  </a:outerShdw>
                </a:effectLst>
              </a:rPr>
              <a:t>Network- “blue” new partners)</a:t>
            </a:r>
            <a:r>
              <a:rPr lang="en-GB" sz="2800" dirty="0" smtClean="0">
                <a:effectLst>
                  <a:outerShdw blurRad="38100" dist="38100" dir="2700000" algn="tl">
                    <a:srgbClr val="000000">
                      <a:alpha val="43137"/>
                    </a:srgbClr>
                  </a:outerShdw>
                </a:effectLst>
              </a:rPr>
              <a:t> </a:t>
            </a:r>
            <a:endParaRPr lang="en-GB" sz="28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8791423"/>
              </p:ext>
            </p:extLst>
          </p:nvPr>
        </p:nvGraphicFramePr>
        <p:xfrm>
          <a:off x="838200" y="1825624"/>
          <a:ext cx="10515600" cy="4792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7658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113"/>
            <a:ext cx="10515600" cy="1325563"/>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en-US" sz="3600" dirty="0">
                <a:effectLst>
                  <a:outerShdw blurRad="38100" dist="38100" dir="2700000" algn="tl">
                    <a:srgbClr val="000000">
                      <a:alpha val="43137"/>
                    </a:srgbClr>
                  </a:outerShdw>
                </a:effectLst>
              </a:rPr>
              <a:t>A</a:t>
            </a:r>
            <a:r>
              <a:rPr lang="en-US" sz="3600" dirty="0" smtClean="0">
                <a:effectLst>
                  <a:outerShdw blurRad="38100" dist="38100" dir="2700000" algn="tl">
                    <a:srgbClr val="000000">
                      <a:alpha val="43137"/>
                    </a:srgbClr>
                  </a:outerShdw>
                </a:effectLst>
              </a:rPr>
              <a:t>dded value </a:t>
            </a:r>
            <a:r>
              <a:rPr lang="en-US" sz="3600" dirty="0">
                <a:effectLst>
                  <a:outerShdw blurRad="38100" dist="38100" dir="2700000" algn="tl">
                    <a:srgbClr val="000000">
                      <a:alpha val="43137"/>
                    </a:srgbClr>
                  </a:outerShdw>
                </a:effectLst>
              </a:rPr>
              <a:t>of </a:t>
            </a:r>
            <a:r>
              <a:rPr lang="en-US" sz="3600" dirty="0" smtClean="0">
                <a:effectLst>
                  <a:outerShdw blurRad="38100" dist="38100" dir="2700000" algn="tl">
                    <a:srgbClr val="000000">
                      <a:alpha val="43137"/>
                    </a:srgbClr>
                  </a:outerShdw>
                </a:effectLst>
              </a:rPr>
              <a:t>partners</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European </a:t>
            </a:r>
            <a:r>
              <a:rPr lang="en-US" sz="3600" dirty="0">
                <a:effectLst>
                  <a:outerShdw blurRad="38100" dist="38100" dir="2700000" algn="tl">
                    <a:srgbClr val="000000">
                      <a:alpha val="43137"/>
                    </a:srgbClr>
                  </a:outerShdw>
                </a:effectLst>
              </a:rPr>
              <a:t>Doctoral School &amp;</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European Governance Universities Network- </a:t>
            </a:r>
          </a:p>
        </p:txBody>
      </p:sp>
      <p:sp>
        <p:nvSpPr>
          <p:cNvPr id="3" name="Content Placeholder 2"/>
          <p:cNvSpPr>
            <a:spLocks noGrp="1"/>
          </p:cNvSpPr>
          <p:nvPr>
            <p:ph idx="1"/>
          </p:nvPr>
        </p:nvSpPr>
        <p:spPr>
          <a:xfrm>
            <a:off x="838200" y="1610436"/>
            <a:ext cx="10515600" cy="5247563"/>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lgn="just">
              <a:buNone/>
            </a:pPr>
            <a:r>
              <a:rPr lang="en-US" sz="3100" dirty="0" smtClean="0"/>
              <a:t>The partners will offer:</a:t>
            </a:r>
          </a:p>
          <a:p>
            <a:pPr algn="just">
              <a:buFont typeface="Wingdings" panose="05000000000000000000" pitchFamily="2" charset="2"/>
              <a:buChar char="v"/>
            </a:pPr>
            <a:r>
              <a:rPr lang="en-US" sz="3100" b="1" dirty="0" smtClean="0"/>
              <a:t>Joint supervision and acceptance of PhD researchers of this Network in </a:t>
            </a:r>
            <a:r>
              <a:rPr lang="en-US" sz="3100" b="1" dirty="0"/>
              <a:t>their respective doctoral programs </a:t>
            </a:r>
            <a:r>
              <a:rPr lang="en-US" sz="3100" dirty="0" smtClean="0"/>
              <a:t>on a basis that corresponds with the </a:t>
            </a:r>
            <a:r>
              <a:rPr lang="en-US" sz="3100" dirty="0"/>
              <a:t>research objectives of the </a:t>
            </a:r>
            <a:r>
              <a:rPr lang="en-US" sz="3100" dirty="0" smtClean="0"/>
              <a:t>Network following the establishment of </a:t>
            </a:r>
            <a:r>
              <a:rPr lang="en-US" sz="3100" dirty="0"/>
              <a:t>a common selection </a:t>
            </a:r>
            <a:r>
              <a:rPr lang="en-US" sz="3100" dirty="0" smtClean="0"/>
              <a:t>committee;</a:t>
            </a:r>
          </a:p>
          <a:p>
            <a:pPr algn="just">
              <a:buFont typeface="Wingdings" panose="05000000000000000000" pitchFamily="2" charset="2"/>
              <a:buChar char="v"/>
            </a:pPr>
            <a:r>
              <a:rPr lang="en-US" sz="3100" b="1" dirty="0" smtClean="0"/>
              <a:t>Joint </a:t>
            </a:r>
            <a:r>
              <a:rPr lang="en-US" sz="3100" b="1" dirty="0"/>
              <a:t>supervisory </a:t>
            </a:r>
            <a:r>
              <a:rPr lang="en-US" sz="3100" b="1" dirty="0" smtClean="0"/>
              <a:t>committees </a:t>
            </a:r>
            <a:r>
              <a:rPr lang="en-US" sz="3100" b="1" dirty="0"/>
              <a:t>and </a:t>
            </a:r>
            <a:r>
              <a:rPr lang="en-US" sz="3100" b="1" dirty="0" smtClean="0"/>
              <a:t>defense </a:t>
            </a:r>
            <a:r>
              <a:rPr lang="en-US" sz="3100" b="1" dirty="0"/>
              <a:t>juries </a:t>
            </a:r>
            <a:r>
              <a:rPr lang="en-US" sz="3100" dirty="0" smtClean="0"/>
              <a:t>for </a:t>
            </a:r>
            <a:r>
              <a:rPr lang="en-US" sz="3100" dirty="0"/>
              <a:t>each PhD student </a:t>
            </a:r>
            <a:r>
              <a:rPr lang="en-US" sz="3100" dirty="0" smtClean="0"/>
              <a:t>following an </a:t>
            </a:r>
            <a:r>
              <a:rPr lang="en-US" sz="3100" dirty="0"/>
              <a:t>agreement </a:t>
            </a:r>
            <a:r>
              <a:rPr lang="en-US" sz="3100" dirty="0" smtClean="0"/>
              <a:t>that fixes: </a:t>
            </a:r>
            <a:r>
              <a:rPr lang="en-US" sz="3100" dirty="0" err="1"/>
              <a:t>i</a:t>
            </a:r>
            <a:r>
              <a:rPr lang="en-US" sz="3100" dirty="0"/>
              <a:t>) the credits to be obtained, ii) the courses and seminars to be followed depending on the subject and the needs of the doctoral student, iii) the time spent between two or three institutions; </a:t>
            </a:r>
            <a:endParaRPr lang="en-US" sz="3100" dirty="0" smtClean="0"/>
          </a:p>
          <a:p>
            <a:pPr algn="just">
              <a:buFont typeface="Wingdings" panose="05000000000000000000" pitchFamily="2" charset="2"/>
              <a:buChar char="v"/>
            </a:pPr>
            <a:r>
              <a:rPr lang="en-US" sz="3100" b="1" dirty="0"/>
              <a:t>E</a:t>
            </a:r>
            <a:r>
              <a:rPr lang="en-US" sz="3100" b="1" dirty="0" smtClean="0"/>
              <a:t>xchange conventions </a:t>
            </a:r>
            <a:r>
              <a:rPr lang="en-US" sz="3100" b="1" dirty="0"/>
              <a:t>of professors and researchers </a:t>
            </a:r>
            <a:r>
              <a:rPr lang="en-US" sz="3100" dirty="0" smtClean="0"/>
              <a:t>allowing for </a:t>
            </a:r>
            <a:r>
              <a:rPr lang="en-US" sz="3100" dirty="0"/>
              <a:t>stays of </a:t>
            </a:r>
            <a:r>
              <a:rPr lang="en-US" sz="3100" dirty="0" smtClean="0"/>
              <a:t>a </a:t>
            </a:r>
            <a:r>
              <a:rPr lang="en-US" sz="3100" dirty="0"/>
              <a:t>maximum of </a:t>
            </a:r>
            <a:r>
              <a:rPr lang="en-US" sz="3100" dirty="0" smtClean="0"/>
              <a:t>three months for purposes of joint organization and facilitation of doctoral </a:t>
            </a:r>
            <a:r>
              <a:rPr lang="en-US" sz="3100" dirty="0"/>
              <a:t>and research seminars in our respective </a:t>
            </a:r>
            <a:r>
              <a:rPr lang="en-US" sz="3100" dirty="0" smtClean="0"/>
              <a:t>institutions; </a:t>
            </a:r>
          </a:p>
          <a:p>
            <a:pPr algn="just">
              <a:buFont typeface="Wingdings" panose="05000000000000000000" pitchFamily="2" charset="2"/>
              <a:buChar char="v"/>
            </a:pPr>
            <a:r>
              <a:rPr lang="en-US" sz="3100" b="1" dirty="0" smtClean="0"/>
              <a:t>Share </a:t>
            </a:r>
            <a:r>
              <a:rPr lang="en-US" sz="3100" b="1" dirty="0"/>
              <a:t>the </a:t>
            </a:r>
            <a:r>
              <a:rPr lang="en-US" sz="3100" b="1" dirty="0" smtClean="0"/>
              <a:t>responsibility for organizing and editing English and French </a:t>
            </a:r>
            <a:r>
              <a:rPr lang="en-US" sz="3100" b="1" dirty="0"/>
              <a:t>scientific </a:t>
            </a:r>
            <a:r>
              <a:rPr lang="en-US" sz="3100" b="1" dirty="0" smtClean="0"/>
              <a:t>publications</a:t>
            </a:r>
            <a:r>
              <a:rPr lang="en-US" sz="3100" dirty="0" smtClean="0"/>
              <a:t> comprising work of the PhD Candidates.</a:t>
            </a:r>
          </a:p>
          <a:p>
            <a:pPr algn="just">
              <a:buFont typeface="Wingdings" panose="05000000000000000000" pitchFamily="2" charset="2"/>
              <a:buChar char="v"/>
            </a:pPr>
            <a:r>
              <a:rPr lang="en-US" sz="3100" b="1" dirty="0" smtClean="0"/>
              <a:t>Share the organization of the Summer Schools and Research Seminar</a:t>
            </a:r>
            <a:r>
              <a:rPr lang="en-US" sz="3100" dirty="0" smtClean="0"/>
              <a:t>.</a:t>
            </a:r>
          </a:p>
          <a:p>
            <a:pPr algn="just">
              <a:buFont typeface="Wingdings" panose="05000000000000000000" pitchFamily="2" charset="2"/>
              <a:buChar char="v"/>
            </a:pPr>
            <a:r>
              <a:rPr lang="en-US" sz="3100" b="1" dirty="0" smtClean="0"/>
              <a:t>The opportunity to profit </a:t>
            </a:r>
            <a:r>
              <a:rPr lang="en-US" sz="3100" b="1" dirty="0"/>
              <a:t>from online courses </a:t>
            </a:r>
            <a:r>
              <a:rPr lang="en-US" sz="3100" b="1" dirty="0" smtClean="0"/>
              <a:t>of the new </a:t>
            </a:r>
            <a:r>
              <a:rPr lang="en-US" sz="3100" b="1" dirty="0"/>
              <a:t>Jean Monnet networking on European </a:t>
            </a:r>
            <a:r>
              <a:rPr lang="en-US" sz="3100" b="1" dirty="0" smtClean="0"/>
              <a:t>Governance</a:t>
            </a:r>
            <a:r>
              <a:rPr lang="en-US" sz="3100" dirty="0" smtClean="0"/>
              <a:t>.</a:t>
            </a:r>
            <a:r>
              <a:rPr lang="en-US" dirty="0" smtClean="0"/>
              <a:t> </a:t>
            </a:r>
            <a:r>
              <a:rPr lang="en-US" b="1" dirty="0" smtClean="0"/>
              <a:t>MOOC “Massive </a:t>
            </a:r>
            <a:r>
              <a:rPr lang="en-US" b="1" dirty="0"/>
              <a:t>Open Online </a:t>
            </a:r>
            <a:r>
              <a:rPr lang="en-US" b="1" dirty="0" smtClean="0"/>
              <a:t>Course”  </a:t>
            </a:r>
            <a:endParaRPr lang="en-US" b="1" dirty="0"/>
          </a:p>
        </p:txBody>
      </p:sp>
    </p:spTree>
    <p:extLst>
      <p:ext uri="{BB962C8B-B14F-4D97-AF65-F5344CB8AC3E}">
        <p14:creationId xmlns:p14="http://schemas.microsoft.com/office/powerpoint/2010/main" val="456437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3200" dirty="0" smtClean="0">
                <a:effectLst>
                  <a:outerShdw blurRad="38100" dist="38100" dir="2700000" algn="tl">
                    <a:srgbClr val="000000">
                      <a:alpha val="43137"/>
                    </a:srgbClr>
                  </a:outerShdw>
                </a:effectLst>
              </a:rPr>
              <a:t>Calendar European Doctoral School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&amp; Jean Monnet Network</a:t>
            </a:r>
            <a:endParaRPr lang="en-US" sz="32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88663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5356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1099</TotalTime>
  <Words>2406</Words>
  <Application>Microsoft Office PowerPoint</Application>
  <PresentationFormat>Προσαρμογή</PresentationFormat>
  <Paragraphs>219</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Office Theme</vt:lpstr>
      <vt:lpstr>European Doctoral School  European Governance Universities Network- Jean Monnet 2017-2020  University of the Aegean-  European Doctoral School, February 2017</vt:lpstr>
      <vt:lpstr>In varietate concordia…</vt:lpstr>
      <vt:lpstr>Main activities of the European Doctoral School  and the Network</vt:lpstr>
      <vt:lpstr>Research themes of the European Doctoral School and the Network</vt:lpstr>
      <vt:lpstr>European Doctoral School  Number and justification of scholarships</vt:lpstr>
      <vt:lpstr>Procedures for a successful recruitment and supervision  of candidates with a strong interdisciplinary potential</vt:lpstr>
      <vt:lpstr>European Doctoral School &amp; European Governance Universities Network- Partners  reinforce the interdisciplinarity of the Network  (“green”- European Governance Universities Network- “blue” new partners) </vt:lpstr>
      <vt:lpstr>Added value of partners European Doctoral School &amp; European Governance Universities Network- </vt:lpstr>
      <vt:lpstr>Calendar European Doctoral School  &amp; Jean Monnet Network</vt:lpstr>
      <vt:lpstr>European Governance Universities Network-  Goals of the Summer School  (6 credits)</vt:lpstr>
      <vt:lpstr>A cycle of three summer schools  with three different themes</vt:lpstr>
      <vt:lpstr>European economic and social governance 2017</vt:lpstr>
      <vt:lpstr>European Union as an international actor 2018</vt:lpstr>
      <vt:lpstr>European governance, immigration and citizenship 2019</vt:lpstr>
      <vt:lpstr>A common and interdisciplinary (winter school)  research seminar with specific themes  links directly with the three axis of the Network and Doctoral School-  University of Luxembourg (3-5 credits) </vt:lpstr>
      <vt:lpstr>Visiting professors- Winter School, Université du Luxembourg (provisoire) I</vt:lpstr>
      <vt:lpstr>Visiting professors- Winter School, Université du Luxembourg (provisoire) II</vt:lpstr>
      <vt:lpstr>Two international conferences</vt:lpstr>
      <vt:lpstr>Main deliverables of Doctoral School</vt:lpstr>
      <vt:lpstr>Conferences and seminars in 2017  at University of Luxembourg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Governance Summer School 2016-2018</dc:title>
  <dc:creator>Philippe POIRIER</dc:creator>
  <cp:lastModifiedBy>user</cp:lastModifiedBy>
  <cp:revision>90</cp:revision>
  <cp:lastPrinted>2016-11-02T11:23:18Z</cp:lastPrinted>
  <dcterms:created xsi:type="dcterms:W3CDTF">2016-01-11T20:22:35Z</dcterms:created>
  <dcterms:modified xsi:type="dcterms:W3CDTF">2019-03-13T12:10:49Z</dcterms:modified>
</cp:coreProperties>
</file>